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10058400" cy="15544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96" userDrawn="1">
          <p15:clr>
            <a:srgbClr val="A4A3A4"/>
          </p15:clr>
        </p15:guide>
        <p15:guide id="2" pos="3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50"/>
    <p:restoredTop sz="94641"/>
  </p:normalViewPr>
  <p:slideViewPr>
    <p:cSldViewPr snapToGrid="0" snapToObjects="1" showGuides="1">
      <p:cViewPr>
        <p:scale>
          <a:sx n="140" d="100"/>
          <a:sy n="140" d="100"/>
        </p:scale>
        <p:origin x="-552" y="-7904"/>
      </p:cViewPr>
      <p:guideLst>
        <p:guide orient="horz" pos="4896"/>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544023"/>
            <a:ext cx="8549640" cy="5411893"/>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8164619"/>
            <a:ext cx="7543800" cy="3753061"/>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6B008D-E6EF-C94A-8B90-D562122E9D6F}"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6B008D-E6EF-C94A-8B90-D562122E9D6F}"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827617"/>
            <a:ext cx="2168843" cy="131734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827617"/>
            <a:ext cx="6380798" cy="131734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6B008D-E6EF-C94A-8B90-D562122E9D6F}"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6B008D-E6EF-C94A-8B90-D562122E9D6F}"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3875409"/>
            <a:ext cx="8675370" cy="6466204"/>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10402786"/>
            <a:ext cx="8675370" cy="3400424"/>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6B008D-E6EF-C94A-8B90-D562122E9D6F}"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4138083"/>
            <a:ext cx="4274820" cy="98630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4138083"/>
            <a:ext cx="4274820" cy="98630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6B008D-E6EF-C94A-8B90-D562122E9D6F}"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827620"/>
            <a:ext cx="8675370" cy="3004609"/>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3810636"/>
            <a:ext cx="4255174"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692826" y="5678170"/>
            <a:ext cx="4255174" cy="8351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3810636"/>
            <a:ext cx="4276130"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2066" y="5678170"/>
            <a:ext cx="4276130" cy="8351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6B008D-E6EF-C94A-8B90-D562122E9D6F}" type="datetimeFigureOut">
              <a:rPr lang="en-US" smtClean="0"/>
              <a:t>9/8/25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6B008D-E6EF-C94A-8B90-D562122E9D6F}" type="datetimeFigureOut">
              <a:rPr lang="en-US" smtClean="0"/>
              <a:t>9/8/25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6B008D-E6EF-C94A-8B90-D562122E9D6F}" type="datetimeFigureOut">
              <a:rPr lang="en-US" smtClean="0"/>
              <a:t>9/8/25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2238167"/>
            <a:ext cx="5092065" cy="11046883"/>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7D6B008D-E6EF-C94A-8B90-D562122E9D6F}"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2238167"/>
            <a:ext cx="5092065" cy="11046883"/>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7D6B008D-E6EF-C94A-8B90-D562122E9D6F}"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7F61F-47A0-9243-803B-19EDD7C48FF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827620"/>
            <a:ext cx="8675370" cy="300460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4138083"/>
            <a:ext cx="8675370" cy="98630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14407730"/>
            <a:ext cx="2263140" cy="827617"/>
          </a:xfrm>
          <a:prstGeom prst="rect">
            <a:avLst/>
          </a:prstGeom>
        </p:spPr>
        <p:txBody>
          <a:bodyPr vert="horz" lIns="91440" tIns="45720" rIns="91440" bIns="45720" rtlCol="0" anchor="ctr"/>
          <a:lstStyle>
            <a:lvl1pPr algn="l">
              <a:defRPr sz="1320">
                <a:solidFill>
                  <a:schemeClr val="tx1">
                    <a:tint val="75000"/>
                  </a:schemeClr>
                </a:solidFill>
              </a:defRPr>
            </a:lvl1pPr>
          </a:lstStyle>
          <a:p>
            <a:fld id="{7D6B008D-E6EF-C94A-8B90-D562122E9D6F}" type="datetimeFigureOut">
              <a:rPr lang="en-US" smtClean="0"/>
              <a:t>9/8/25</a:t>
            </a:fld>
            <a:endParaRPr lang="en-US"/>
          </a:p>
        </p:txBody>
      </p:sp>
      <p:sp>
        <p:nvSpPr>
          <p:cNvPr id="5" name="Footer Placeholder 4"/>
          <p:cNvSpPr>
            <a:spLocks noGrp="1"/>
          </p:cNvSpPr>
          <p:nvPr>
            <p:ph type="ftr" sz="quarter" idx="3"/>
          </p:nvPr>
        </p:nvSpPr>
        <p:spPr>
          <a:xfrm>
            <a:off x="3331845" y="14407730"/>
            <a:ext cx="3394710" cy="827617"/>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3745" y="14407730"/>
            <a:ext cx="2263140" cy="827617"/>
          </a:xfrm>
          <a:prstGeom prst="rect">
            <a:avLst/>
          </a:prstGeom>
        </p:spPr>
        <p:txBody>
          <a:bodyPr vert="horz" lIns="91440" tIns="45720" rIns="91440" bIns="45720" rtlCol="0" anchor="ctr"/>
          <a:lstStyle>
            <a:lvl1pPr algn="r">
              <a:defRPr sz="1320">
                <a:solidFill>
                  <a:schemeClr val="tx1">
                    <a:tint val="75000"/>
                  </a:schemeClr>
                </a:solidFill>
              </a:defRPr>
            </a:lvl1pPr>
          </a:lstStyle>
          <a:p>
            <a:fld id="{D887F61F-47A0-9243-803B-19EDD7C48FF8}" type="slidenum">
              <a:rPr lang="en-US" smtClean="0"/>
              <a:t>‹#›</a:t>
            </a:fld>
            <a:endParaRPr lang="en-US"/>
          </a:p>
        </p:txBody>
      </p:sp>
    </p:spTree>
    <p:extLst>
      <p:ext uri="{BB962C8B-B14F-4D97-AF65-F5344CB8AC3E}">
        <p14:creationId xmlns:p14="http://schemas.microsoft.com/office/powerpoint/2010/main" val="1574263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oe@nmsu.edu" TargetMode="External"/><Relationship Id="rId2" Type="http://schemas.openxmlformats.org/officeDocument/2006/relationships/hyperlink" Target="mailto:jondoe@nmsu.edu" TargetMode="External"/><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p:nvPr/>
        </p:nvSpPr>
        <p:spPr>
          <a:xfrm>
            <a:off x="461645" y="329440"/>
            <a:ext cx="9014864" cy="602859"/>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3000" dirty="0">
                <a:solidFill>
                  <a:srgbClr val="FFFFFF"/>
                </a:solidFill>
                <a:effectLst/>
                <a:latin typeface="Calibri" charset="0"/>
                <a:ea typeface="Calibri" charset="0"/>
                <a:cs typeface="Calibri" charset="0"/>
              </a:rPr>
              <a:t>Department of Extension Plant Sciences</a:t>
            </a:r>
            <a:endParaRPr lang="en-US" sz="3000" dirty="0">
              <a:effectLst/>
              <a:latin typeface="Calibri" charset="0"/>
              <a:ea typeface="Calibri" charset="0"/>
              <a:cs typeface="Calibri" charset="0"/>
            </a:endParaRPr>
          </a:p>
        </p:txBody>
      </p:sp>
      <p:sp>
        <p:nvSpPr>
          <p:cNvPr id="5" name="Rectangle 4"/>
          <p:cNvSpPr/>
          <p:nvPr/>
        </p:nvSpPr>
        <p:spPr>
          <a:xfrm>
            <a:off x="461645" y="14433562"/>
            <a:ext cx="9014865" cy="670785"/>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Text Box 1"/>
          <p:cNvSpPr txBox="1"/>
          <p:nvPr/>
        </p:nvSpPr>
        <p:spPr>
          <a:xfrm>
            <a:off x="461644" y="14487649"/>
            <a:ext cx="9014865" cy="56261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500" dirty="0">
                <a:solidFill>
                  <a:schemeClr val="bg1"/>
                </a:solidFill>
                <a:effectLst/>
                <a:latin typeface="Calibri" charset="0"/>
                <a:ea typeface="Calibri" charset="0"/>
                <a:cs typeface="Calibri" charset="0"/>
              </a:rPr>
              <a:t>New Mexico State University is an </a:t>
            </a:r>
            <a:r>
              <a:rPr lang="en-US" sz="1500">
                <a:solidFill>
                  <a:schemeClr val="bg1"/>
                </a:solidFill>
                <a:effectLst/>
                <a:latin typeface="Calibri" charset="0"/>
                <a:ea typeface="Calibri" charset="0"/>
                <a:cs typeface="Calibri" charset="0"/>
              </a:rPr>
              <a:t>equal opportunity employer </a:t>
            </a:r>
            <a:r>
              <a:rPr lang="en-US" sz="1500" dirty="0">
                <a:solidFill>
                  <a:schemeClr val="bg1"/>
                </a:solidFill>
                <a:effectLst/>
                <a:latin typeface="Calibri" charset="0"/>
                <a:ea typeface="Calibri" charset="0"/>
                <a:cs typeface="Calibri" charset="0"/>
              </a:rPr>
              <a:t>and educator. </a:t>
            </a:r>
            <a:br>
              <a:rPr lang="en-US" sz="1500" dirty="0">
                <a:solidFill>
                  <a:schemeClr val="bg1"/>
                </a:solidFill>
                <a:effectLst/>
                <a:latin typeface="Calibri" charset="0"/>
                <a:ea typeface="Calibri" charset="0"/>
                <a:cs typeface="Calibri" charset="0"/>
              </a:rPr>
            </a:br>
            <a:r>
              <a:rPr lang="en-US" sz="1500" dirty="0">
                <a:solidFill>
                  <a:schemeClr val="bg1"/>
                </a:solidFill>
                <a:effectLst/>
                <a:latin typeface="Calibri" charset="0"/>
                <a:ea typeface="Calibri" charset="0"/>
                <a:cs typeface="Calibri" charset="0"/>
              </a:rPr>
              <a:t>NMSU and the U.S. Department of Agriculture cooperating.</a:t>
            </a:r>
          </a:p>
        </p:txBody>
      </p:sp>
      <p:sp>
        <p:nvSpPr>
          <p:cNvPr id="7" name="TextBox 6"/>
          <p:cNvSpPr txBox="1"/>
          <p:nvPr/>
        </p:nvSpPr>
        <p:spPr>
          <a:xfrm>
            <a:off x="390522" y="1142310"/>
            <a:ext cx="5202967" cy="12126397"/>
          </a:xfrm>
          <a:prstGeom prst="rect">
            <a:avLst/>
          </a:prstGeom>
          <a:noFill/>
        </p:spPr>
        <p:txBody>
          <a:bodyPr wrap="square" rtlCol="0">
            <a:spAutoFit/>
          </a:bodyPr>
          <a:lstStyle/>
          <a:p>
            <a:r>
              <a:rPr lang="en-US" sz="2500" b="1" dirty="0">
                <a:solidFill>
                  <a:srgbClr val="852044"/>
                </a:solidFill>
              </a:rPr>
              <a:t>Event Title</a:t>
            </a:r>
          </a:p>
          <a:p>
            <a:r>
              <a:rPr lang="en-US" b="1" dirty="0"/>
              <a:t>When: </a:t>
            </a:r>
            <a:r>
              <a:rPr lang="en-US" dirty="0"/>
              <a:t>body copy body copy </a:t>
            </a:r>
          </a:p>
          <a:p>
            <a:r>
              <a:rPr lang="en-US" dirty="0"/>
              <a:t>body copy body copy body copy </a:t>
            </a:r>
          </a:p>
          <a:p>
            <a:endParaRPr lang="en-US" dirty="0"/>
          </a:p>
          <a:p>
            <a:r>
              <a:rPr lang="en-US" b="1" dirty="0"/>
              <a:t>Where: </a:t>
            </a:r>
            <a:r>
              <a:rPr lang="en-US" dirty="0"/>
              <a:t>body copy body copy </a:t>
            </a:r>
          </a:p>
          <a:p>
            <a:r>
              <a:rPr lang="en-US" dirty="0"/>
              <a:t>body copy body copy body copy </a:t>
            </a:r>
          </a:p>
          <a:p>
            <a:endParaRPr lang="en-US" dirty="0"/>
          </a:p>
          <a:p>
            <a:r>
              <a:rPr lang="en-US" b="1" dirty="0"/>
              <a:t>Presenters: </a:t>
            </a:r>
            <a:r>
              <a:rPr lang="en-US" dirty="0"/>
              <a:t>body copy body copy </a:t>
            </a:r>
          </a:p>
          <a:p>
            <a:r>
              <a:rPr lang="en-US" dirty="0"/>
              <a:t>body copy body copy body copy </a:t>
            </a:r>
          </a:p>
          <a:p>
            <a:br>
              <a:rPr lang="en-US" b="1" dirty="0"/>
            </a:br>
            <a:r>
              <a:rPr lang="en-US" sz="1700" dirty="0"/>
              <a:t>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a:t>
            </a:r>
          </a:p>
          <a:p>
            <a:endParaRPr lang="en-US" sz="1700" dirty="0"/>
          </a:p>
          <a:p>
            <a:r>
              <a:rPr lang="en-US" sz="1700" dirty="0"/>
              <a:t>body copy body copy body copy body copy Body copy body copy body copy body copy body copy 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a:t>
            </a:r>
          </a:p>
        </p:txBody>
      </p:sp>
      <p:sp>
        <p:nvSpPr>
          <p:cNvPr id="8" name="TextBox 7"/>
          <p:cNvSpPr txBox="1"/>
          <p:nvPr/>
        </p:nvSpPr>
        <p:spPr>
          <a:xfrm>
            <a:off x="461644" y="13746898"/>
            <a:ext cx="9014865" cy="584775"/>
          </a:xfrm>
          <a:prstGeom prst="rect">
            <a:avLst/>
          </a:prstGeom>
          <a:noFill/>
        </p:spPr>
        <p:txBody>
          <a:bodyPr wrap="square" rtlCol="0">
            <a:spAutoFit/>
          </a:bodyPr>
          <a:lstStyle/>
          <a:p>
            <a:pPr algn="ctr"/>
            <a:r>
              <a:rPr lang="en-US" sz="1600" b="1" dirty="0"/>
              <a:t>If you are an individual with a disability who is in need of an auxiliary aid or service to participate, </a:t>
            </a:r>
            <a:br>
              <a:rPr lang="en-US" sz="1600" b="1" dirty="0"/>
            </a:br>
            <a:r>
              <a:rPr lang="en-US" sz="1600" b="1" dirty="0"/>
              <a:t>please contact John Doe in advance at (575) 646-#### or </a:t>
            </a:r>
            <a:r>
              <a:rPr lang="en-US" sz="1600" b="1" dirty="0">
                <a:hlinkClick r:id="rId2"/>
              </a:rPr>
              <a:t>jondoe@nmsu.edu</a:t>
            </a:r>
            <a:r>
              <a:rPr lang="en-US" sz="1600" b="1" dirty="0"/>
              <a:t>.</a:t>
            </a:r>
          </a:p>
        </p:txBody>
      </p:sp>
      <p:sp>
        <p:nvSpPr>
          <p:cNvPr id="9" name="TextBox 8"/>
          <p:cNvSpPr txBox="1"/>
          <p:nvPr/>
        </p:nvSpPr>
        <p:spPr>
          <a:xfrm>
            <a:off x="5796368" y="3954056"/>
            <a:ext cx="3680139" cy="6848029"/>
          </a:xfrm>
          <a:prstGeom prst="rect">
            <a:avLst/>
          </a:prstGeom>
          <a:noFill/>
        </p:spPr>
        <p:txBody>
          <a:bodyPr wrap="square" rtlCol="0">
            <a:spAutoFit/>
          </a:bodyPr>
          <a:lstStyle/>
          <a:p>
            <a:r>
              <a:rPr lang="en-US" dirty="0"/>
              <a:t>Body copy body copy body copy body copy body copy body copy body copy body copy body copy body copy body</a:t>
            </a:r>
          </a:p>
          <a:p>
            <a:endParaRPr lang="en-US" dirty="0"/>
          </a:p>
          <a:p>
            <a:r>
              <a:rPr lang="en-US" dirty="0"/>
              <a:t>Body copy body copy body copy body copy body copy body copy body copy body copy body copy body copy body</a:t>
            </a:r>
          </a:p>
          <a:p>
            <a:endParaRPr lang="en-US" dirty="0"/>
          </a:p>
          <a:p>
            <a:r>
              <a:rPr lang="en-US" dirty="0"/>
              <a:t>Body copy body copy body copy body copy body copy body copy body copy body copy body copy body copy body</a:t>
            </a:r>
          </a:p>
          <a:p>
            <a:endParaRPr lang="en-US" dirty="0"/>
          </a:p>
          <a:p>
            <a:r>
              <a:rPr lang="en-US" dirty="0"/>
              <a:t>Body copy body copy body copy body copy body copy body copy body copy body copy body copy body copy body</a:t>
            </a:r>
          </a:p>
          <a:p>
            <a:endParaRPr lang="en-US" dirty="0"/>
          </a:p>
          <a:p>
            <a:pPr algn="ctr"/>
            <a:r>
              <a:rPr lang="en-US" sz="2500" b="1" dirty="0">
                <a:solidFill>
                  <a:srgbClr val="852044"/>
                </a:solidFill>
              </a:rPr>
              <a:t>4 CEU’s available </a:t>
            </a:r>
          </a:p>
          <a:p>
            <a:pPr algn="ctr"/>
            <a:endParaRPr lang="en-US" dirty="0"/>
          </a:p>
          <a:p>
            <a:pPr algn="ctr"/>
            <a:r>
              <a:rPr lang="en-US" b="1" dirty="0"/>
              <a:t>Contact:</a:t>
            </a:r>
            <a:br>
              <a:rPr lang="en-US" b="1" dirty="0"/>
            </a:br>
            <a:r>
              <a:rPr lang="en-US" dirty="0"/>
              <a:t>John Doe, Extension </a:t>
            </a:r>
            <a:br>
              <a:rPr lang="en-US" dirty="0"/>
            </a:br>
            <a:r>
              <a:rPr lang="en-US" dirty="0"/>
              <a:t>Forage Specialist, </a:t>
            </a:r>
            <a:br>
              <a:rPr lang="en-US" dirty="0"/>
            </a:br>
            <a:r>
              <a:rPr lang="en-US" dirty="0"/>
              <a:t>Tel: 575-646-0000, email: </a:t>
            </a:r>
            <a:r>
              <a:rPr lang="en-US" dirty="0">
                <a:hlinkClick r:id="rId3"/>
              </a:rPr>
              <a:t>jdoe@nmsu.edu</a:t>
            </a:r>
            <a:r>
              <a:rPr lang="en-US" dirty="0"/>
              <a:t> or visit: </a:t>
            </a:r>
            <a:r>
              <a:rPr lang="en-US" dirty="0" err="1"/>
              <a:t>aces.nmsu.edu</a:t>
            </a:r>
            <a:endParaRPr lang="en-US" b="1"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5112" y="11158099"/>
            <a:ext cx="3680140" cy="2186868"/>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8985" y="1189746"/>
            <a:ext cx="3602649" cy="2403482"/>
          </a:xfrm>
          <a:prstGeom prst="rect">
            <a:avLst/>
          </a:prstGeom>
        </p:spPr>
      </p:pic>
      <p:sp>
        <p:nvSpPr>
          <p:cNvPr id="12" name="TextBox 11"/>
          <p:cNvSpPr txBox="1"/>
          <p:nvPr/>
        </p:nvSpPr>
        <p:spPr>
          <a:xfrm>
            <a:off x="10270412" y="315695"/>
            <a:ext cx="2562184" cy="3170099"/>
          </a:xfrm>
          <a:prstGeom prst="rect">
            <a:avLst/>
          </a:prstGeom>
          <a:noFill/>
        </p:spPr>
        <p:txBody>
          <a:bodyPr wrap="square" rtlCol="0">
            <a:spAutoFit/>
          </a:bodyPr>
          <a:lstStyle/>
          <a:p>
            <a:r>
              <a:rPr lang="en-US" sz="2000" b="1" dirty="0">
                <a:solidFill>
                  <a:srgbClr val="852044"/>
                </a:solidFill>
              </a:rPr>
              <a:t>Heading in white text can be your department or program name or the name of the science center. Since the name of the college is in the logo setup, you don’t have to add it again.  </a:t>
            </a:r>
          </a:p>
        </p:txBody>
      </p:sp>
      <p:sp>
        <p:nvSpPr>
          <p:cNvPr id="13" name="TextBox 12"/>
          <p:cNvSpPr txBox="1"/>
          <p:nvPr/>
        </p:nvSpPr>
        <p:spPr>
          <a:xfrm>
            <a:off x="10270412" y="9026407"/>
            <a:ext cx="1907628" cy="1015663"/>
          </a:xfrm>
          <a:prstGeom prst="rect">
            <a:avLst/>
          </a:prstGeom>
          <a:noFill/>
        </p:spPr>
        <p:txBody>
          <a:bodyPr wrap="square" rtlCol="0">
            <a:spAutoFit/>
          </a:bodyPr>
          <a:lstStyle/>
          <a:p>
            <a:r>
              <a:rPr lang="en-US" sz="2000" b="1" dirty="0">
                <a:solidFill>
                  <a:srgbClr val="852044"/>
                </a:solidFill>
              </a:rPr>
              <a:t>Replace contact information with YOURS!! </a:t>
            </a:r>
          </a:p>
        </p:txBody>
      </p:sp>
      <p:sp>
        <p:nvSpPr>
          <p:cNvPr id="14" name="TextBox 13"/>
          <p:cNvSpPr txBox="1"/>
          <p:nvPr/>
        </p:nvSpPr>
        <p:spPr>
          <a:xfrm>
            <a:off x="-3025407" y="211768"/>
            <a:ext cx="2902393" cy="2246769"/>
          </a:xfrm>
          <a:prstGeom prst="rect">
            <a:avLst/>
          </a:prstGeom>
          <a:noFill/>
        </p:spPr>
        <p:txBody>
          <a:bodyPr wrap="square" rtlCol="0">
            <a:spAutoFit/>
          </a:bodyPr>
          <a:lstStyle/>
          <a:p>
            <a:pPr algn="r"/>
            <a:r>
              <a:rPr lang="en-US" sz="2000" b="1" dirty="0">
                <a:solidFill>
                  <a:srgbClr val="852044"/>
                </a:solidFill>
              </a:rPr>
              <a:t>If you choose to replace the logo setup with your department setup, you can replace the top heading with the name of your workshop or anything else!</a:t>
            </a:r>
          </a:p>
        </p:txBody>
      </p:sp>
      <p:sp>
        <p:nvSpPr>
          <p:cNvPr id="15" name="TextBox 14"/>
          <p:cNvSpPr txBox="1"/>
          <p:nvPr/>
        </p:nvSpPr>
        <p:spPr>
          <a:xfrm>
            <a:off x="-2311011" y="4903871"/>
            <a:ext cx="1907628" cy="1015663"/>
          </a:xfrm>
          <a:prstGeom prst="rect">
            <a:avLst/>
          </a:prstGeom>
          <a:noFill/>
        </p:spPr>
        <p:txBody>
          <a:bodyPr wrap="square" rtlCol="0">
            <a:spAutoFit/>
          </a:bodyPr>
          <a:lstStyle/>
          <a:p>
            <a:pPr algn="r"/>
            <a:r>
              <a:rPr lang="en-US" sz="2000" b="1" dirty="0">
                <a:solidFill>
                  <a:srgbClr val="852044"/>
                </a:solidFill>
              </a:rPr>
              <a:t>Replace mock text and photos with yours!! </a:t>
            </a:r>
          </a:p>
        </p:txBody>
      </p:sp>
      <p:sp>
        <p:nvSpPr>
          <p:cNvPr id="16" name="TextBox 15"/>
          <p:cNvSpPr txBox="1"/>
          <p:nvPr/>
        </p:nvSpPr>
        <p:spPr>
          <a:xfrm>
            <a:off x="10270412" y="11142137"/>
            <a:ext cx="2869569" cy="2246769"/>
          </a:xfrm>
          <a:prstGeom prst="rect">
            <a:avLst/>
          </a:prstGeom>
          <a:noFill/>
        </p:spPr>
        <p:txBody>
          <a:bodyPr wrap="square" rtlCol="0">
            <a:spAutoFit/>
          </a:bodyPr>
          <a:lstStyle/>
          <a:p>
            <a:r>
              <a:rPr lang="en-US" sz="2000" b="1" dirty="0">
                <a:solidFill>
                  <a:srgbClr val="852044"/>
                </a:solidFill>
              </a:rPr>
              <a:t>Feel free to replace this logo setup with your department setup! If you do, you can replace the top heading with the name of your workshop or anything else!</a:t>
            </a:r>
          </a:p>
        </p:txBody>
      </p:sp>
    </p:spTree>
    <p:extLst>
      <p:ext uri="{BB962C8B-B14F-4D97-AF65-F5344CB8AC3E}">
        <p14:creationId xmlns:p14="http://schemas.microsoft.com/office/powerpoint/2010/main" val="10441169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TotalTime>
  <Words>615</Words>
  <Application>Microsoft Macintosh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8</cp:revision>
  <dcterms:created xsi:type="dcterms:W3CDTF">2018-10-30T17:19:23Z</dcterms:created>
  <dcterms:modified xsi:type="dcterms:W3CDTF">2025-09-08T16:44:58Z</dcterms:modified>
</cp:coreProperties>
</file>