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10058400" cy="155448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96" userDrawn="1">
          <p15:clr>
            <a:srgbClr val="A4A3A4"/>
          </p15:clr>
        </p15:guide>
        <p15:guide id="2" pos="31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08"/>
    <p:restoredTop sz="94641"/>
  </p:normalViewPr>
  <p:slideViewPr>
    <p:cSldViewPr snapToGrid="0" snapToObjects="1" showGuides="1">
      <p:cViewPr>
        <p:scale>
          <a:sx n="100" d="100"/>
          <a:sy n="100" d="100"/>
        </p:scale>
        <p:origin x="1800" y="-4096"/>
      </p:cViewPr>
      <p:guideLst>
        <p:guide orient="horz" pos="4896"/>
        <p:guide pos="31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544023"/>
            <a:ext cx="8549640" cy="5411893"/>
          </a:xfrm>
        </p:spPr>
        <p:txBody>
          <a:bodyPr anchor="b"/>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257300" y="8164619"/>
            <a:ext cx="7543800" cy="3753061"/>
          </a:xfrm>
        </p:spPr>
        <p:txBody>
          <a:bodyPr/>
          <a:lstStyle>
            <a:lvl1pPr marL="0" indent="0" algn="ctr">
              <a:buNone/>
              <a:defRPr sz="2640"/>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CBDF638-3318-A645-9F18-B92F19C06B0C}"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10656-15FE-5E49-B319-E13ECC66B71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BDF638-3318-A645-9F18-B92F19C06B0C}"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10656-15FE-5E49-B319-E13ECC66B71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8043" y="827617"/>
            <a:ext cx="2168843" cy="1317349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91515" y="827617"/>
            <a:ext cx="6380798" cy="131734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BDF638-3318-A645-9F18-B92F19C06B0C}"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10656-15FE-5E49-B319-E13ECC66B71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BDF638-3318-A645-9F18-B92F19C06B0C}"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10656-15FE-5E49-B319-E13ECC66B71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6277" y="3875409"/>
            <a:ext cx="8675370" cy="6466204"/>
          </a:xfrm>
        </p:spPr>
        <p:txBody>
          <a:bodyPr anchor="b"/>
          <a:lstStyle>
            <a:lvl1pPr>
              <a:defRPr sz="6600"/>
            </a:lvl1pPr>
          </a:lstStyle>
          <a:p>
            <a:r>
              <a:rPr lang="en-US"/>
              <a:t>Click to edit Master title style</a:t>
            </a:r>
            <a:endParaRPr lang="en-US" dirty="0"/>
          </a:p>
        </p:txBody>
      </p:sp>
      <p:sp>
        <p:nvSpPr>
          <p:cNvPr id="3" name="Text Placeholder 2"/>
          <p:cNvSpPr>
            <a:spLocks noGrp="1"/>
          </p:cNvSpPr>
          <p:nvPr>
            <p:ph type="body" idx="1"/>
          </p:nvPr>
        </p:nvSpPr>
        <p:spPr>
          <a:xfrm>
            <a:off x="686277" y="10402786"/>
            <a:ext cx="8675370" cy="3400424"/>
          </a:xfrm>
        </p:spPr>
        <p:txBody>
          <a:bodyPr/>
          <a:lstStyle>
            <a:lvl1pPr marL="0" indent="0">
              <a:buNone/>
              <a:defRPr sz="2640">
                <a:solidFill>
                  <a:schemeClr val="tx1"/>
                </a:solidFill>
              </a:defRPr>
            </a:lvl1pPr>
            <a:lvl2pPr marL="502920" indent="0">
              <a:buNone/>
              <a:defRPr sz="2200">
                <a:solidFill>
                  <a:schemeClr val="tx1">
                    <a:tint val="75000"/>
                  </a:schemeClr>
                </a:solidFill>
              </a:defRPr>
            </a:lvl2pPr>
            <a:lvl3pPr marL="1005840" indent="0">
              <a:buNone/>
              <a:defRPr sz="1980">
                <a:solidFill>
                  <a:schemeClr val="tx1">
                    <a:tint val="75000"/>
                  </a:schemeClr>
                </a:solidFill>
              </a:defRPr>
            </a:lvl3pPr>
            <a:lvl4pPr marL="1508760" indent="0">
              <a:buNone/>
              <a:defRPr sz="1760">
                <a:solidFill>
                  <a:schemeClr val="tx1">
                    <a:tint val="75000"/>
                  </a:schemeClr>
                </a:solidFill>
              </a:defRPr>
            </a:lvl4pPr>
            <a:lvl5pPr marL="2011680" indent="0">
              <a:buNone/>
              <a:defRPr sz="1760">
                <a:solidFill>
                  <a:schemeClr val="tx1">
                    <a:tint val="75000"/>
                  </a:schemeClr>
                </a:solidFill>
              </a:defRPr>
            </a:lvl5pPr>
            <a:lvl6pPr marL="2514600" indent="0">
              <a:buNone/>
              <a:defRPr sz="1760">
                <a:solidFill>
                  <a:schemeClr val="tx1">
                    <a:tint val="75000"/>
                  </a:schemeClr>
                </a:solidFill>
              </a:defRPr>
            </a:lvl6pPr>
            <a:lvl7pPr marL="3017520" indent="0">
              <a:buNone/>
              <a:defRPr sz="1760">
                <a:solidFill>
                  <a:schemeClr val="tx1">
                    <a:tint val="75000"/>
                  </a:schemeClr>
                </a:solidFill>
              </a:defRPr>
            </a:lvl7pPr>
            <a:lvl8pPr marL="3520440" indent="0">
              <a:buNone/>
              <a:defRPr sz="1760">
                <a:solidFill>
                  <a:schemeClr val="tx1">
                    <a:tint val="75000"/>
                  </a:schemeClr>
                </a:solidFill>
              </a:defRPr>
            </a:lvl8pPr>
            <a:lvl9pPr marL="4023360" indent="0">
              <a:buNone/>
              <a:defRPr sz="1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BDF638-3318-A645-9F18-B92F19C06B0C}"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510656-15FE-5E49-B319-E13ECC66B71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91515" y="4138083"/>
            <a:ext cx="4274820" cy="98630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2065" y="4138083"/>
            <a:ext cx="4274820" cy="98630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CBDF638-3318-A645-9F18-B92F19C06B0C}"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510656-15FE-5E49-B319-E13ECC66B71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2825" y="827620"/>
            <a:ext cx="8675370" cy="3004609"/>
          </a:xfrm>
        </p:spPr>
        <p:txBody>
          <a:bodyPr/>
          <a:lstStyle/>
          <a:p>
            <a:r>
              <a:rPr lang="en-US"/>
              <a:t>Click to edit Master title style</a:t>
            </a:r>
            <a:endParaRPr lang="en-US" dirty="0"/>
          </a:p>
        </p:txBody>
      </p:sp>
      <p:sp>
        <p:nvSpPr>
          <p:cNvPr id="3" name="Text Placeholder 2"/>
          <p:cNvSpPr>
            <a:spLocks noGrp="1"/>
          </p:cNvSpPr>
          <p:nvPr>
            <p:ph type="body" idx="1"/>
          </p:nvPr>
        </p:nvSpPr>
        <p:spPr>
          <a:xfrm>
            <a:off x="692826" y="3810636"/>
            <a:ext cx="4255174" cy="1867534"/>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4" name="Content Placeholder 3"/>
          <p:cNvSpPr>
            <a:spLocks noGrp="1"/>
          </p:cNvSpPr>
          <p:nvPr>
            <p:ph sz="half" idx="2"/>
          </p:nvPr>
        </p:nvSpPr>
        <p:spPr>
          <a:xfrm>
            <a:off x="692826" y="5678170"/>
            <a:ext cx="4255174" cy="83517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2066" y="3810636"/>
            <a:ext cx="4276130" cy="1867534"/>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6" name="Content Placeholder 5"/>
          <p:cNvSpPr>
            <a:spLocks noGrp="1"/>
          </p:cNvSpPr>
          <p:nvPr>
            <p:ph sz="quarter" idx="4"/>
          </p:nvPr>
        </p:nvSpPr>
        <p:spPr>
          <a:xfrm>
            <a:off x="5092066" y="5678170"/>
            <a:ext cx="4276130" cy="83517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CBDF638-3318-A645-9F18-B92F19C06B0C}" type="datetimeFigureOut">
              <a:rPr lang="en-US" smtClean="0"/>
              <a:t>9/8/25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510656-15FE-5E49-B319-E13ECC66B71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CBDF638-3318-A645-9F18-B92F19C06B0C}" type="datetimeFigureOut">
              <a:rPr lang="en-US" smtClean="0"/>
              <a:t>9/8/25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510656-15FE-5E49-B319-E13ECC66B71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BDF638-3318-A645-9F18-B92F19C06B0C}" type="datetimeFigureOut">
              <a:rPr lang="en-US" smtClean="0"/>
              <a:t>9/8/25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510656-15FE-5E49-B319-E13ECC66B71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1036320"/>
            <a:ext cx="3244096" cy="3627120"/>
          </a:xfrm>
        </p:spPr>
        <p:txBody>
          <a:bodyPr anchor="b"/>
          <a:lstStyle>
            <a:lvl1pPr>
              <a:defRPr sz="3520"/>
            </a:lvl1pPr>
          </a:lstStyle>
          <a:p>
            <a:r>
              <a:rPr lang="en-US"/>
              <a:t>Click to edit Master title style</a:t>
            </a:r>
            <a:endParaRPr lang="en-US" dirty="0"/>
          </a:p>
        </p:txBody>
      </p:sp>
      <p:sp>
        <p:nvSpPr>
          <p:cNvPr id="3" name="Content Placeholder 2"/>
          <p:cNvSpPr>
            <a:spLocks noGrp="1"/>
          </p:cNvSpPr>
          <p:nvPr>
            <p:ph idx="1"/>
          </p:nvPr>
        </p:nvSpPr>
        <p:spPr>
          <a:xfrm>
            <a:off x="4276130" y="2238167"/>
            <a:ext cx="5092065" cy="11046883"/>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2825" y="4663440"/>
            <a:ext cx="3244096" cy="8639599"/>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9CBDF638-3318-A645-9F18-B92F19C06B0C}"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510656-15FE-5E49-B319-E13ECC66B71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1036320"/>
            <a:ext cx="3244096" cy="3627120"/>
          </a:xfrm>
        </p:spPr>
        <p:txBody>
          <a:bodyPr anchor="b"/>
          <a:lstStyle>
            <a:lvl1pPr>
              <a:defRPr sz="3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76130" y="2238167"/>
            <a:ext cx="5092065" cy="11046883"/>
          </a:xfrm>
        </p:spPr>
        <p:txBody>
          <a:bodyPr anchor="t"/>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92825" y="4663440"/>
            <a:ext cx="3244096" cy="8639599"/>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9CBDF638-3318-A645-9F18-B92F19C06B0C}"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510656-15FE-5E49-B319-E13ECC66B71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827620"/>
            <a:ext cx="8675370" cy="300460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1515" y="4138083"/>
            <a:ext cx="8675370" cy="98630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91515" y="14407730"/>
            <a:ext cx="2263140" cy="827617"/>
          </a:xfrm>
          <a:prstGeom prst="rect">
            <a:avLst/>
          </a:prstGeom>
        </p:spPr>
        <p:txBody>
          <a:bodyPr vert="horz" lIns="91440" tIns="45720" rIns="91440" bIns="45720" rtlCol="0" anchor="ctr"/>
          <a:lstStyle>
            <a:lvl1pPr algn="l">
              <a:defRPr sz="1320">
                <a:solidFill>
                  <a:schemeClr val="tx1">
                    <a:tint val="75000"/>
                  </a:schemeClr>
                </a:solidFill>
              </a:defRPr>
            </a:lvl1pPr>
          </a:lstStyle>
          <a:p>
            <a:fld id="{9CBDF638-3318-A645-9F18-B92F19C06B0C}" type="datetimeFigureOut">
              <a:rPr lang="en-US" smtClean="0"/>
              <a:t>9/8/25</a:t>
            </a:fld>
            <a:endParaRPr lang="en-US"/>
          </a:p>
        </p:txBody>
      </p:sp>
      <p:sp>
        <p:nvSpPr>
          <p:cNvPr id="5" name="Footer Placeholder 4"/>
          <p:cNvSpPr>
            <a:spLocks noGrp="1"/>
          </p:cNvSpPr>
          <p:nvPr>
            <p:ph type="ftr" sz="quarter" idx="3"/>
          </p:nvPr>
        </p:nvSpPr>
        <p:spPr>
          <a:xfrm>
            <a:off x="3331845" y="14407730"/>
            <a:ext cx="3394710" cy="827617"/>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03745" y="14407730"/>
            <a:ext cx="2263140" cy="827617"/>
          </a:xfrm>
          <a:prstGeom prst="rect">
            <a:avLst/>
          </a:prstGeom>
        </p:spPr>
        <p:txBody>
          <a:bodyPr vert="horz" lIns="91440" tIns="45720" rIns="91440" bIns="45720" rtlCol="0" anchor="ctr"/>
          <a:lstStyle>
            <a:lvl1pPr algn="r">
              <a:defRPr sz="1320">
                <a:solidFill>
                  <a:schemeClr val="tx1">
                    <a:tint val="75000"/>
                  </a:schemeClr>
                </a:solidFill>
              </a:defRPr>
            </a:lvl1pPr>
          </a:lstStyle>
          <a:p>
            <a:fld id="{D9510656-15FE-5E49-B319-E13ECC66B71F}" type="slidenum">
              <a:rPr lang="en-US" smtClean="0"/>
              <a:t>‹#›</a:t>
            </a:fld>
            <a:endParaRPr lang="en-US"/>
          </a:p>
        </p:txBody>
      </p:sp>
    </p:spTree>
    <p:extLst>
      <p:ext uri="{BB962C8B-B14F-4D97-AF65-F5344CB8AC3E}">
        <p14:creationId xmlns:p14="http://schemas.microsoft.com/office/powerpoint/2010/main" val="10958252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5840" rtl="0" eaLnBrk="1" latinLnBrk="0" hangingPunct="1">
        <a:lnSpc>
          <a:spcPct val="90000"/>
        </a:lnSpc>
        <a:spcBef>
          <a:spcPct val="0"/>
        </a:spcBef>
        <a:buNone/>
        <a:defRPr sz="484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jondoe@nmsu.edu" TargetMode="External"/><Relationship Id="rId1" Type="http://schemas.openxmlformats.org/officeDocument/2006/relationships/slideLayout" Target="../slideLayouts/slideLayout1.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6147" y="13518603"/>
            <a:ext cx="4414089" cy="992874"/>
          </a:xfrm>
          <a:prstGeom prst="rect">
            <a:avLst/>
          </a:prstGeom>
          <a:solidFill>
            <a:srgbClr val="82244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Text Box 21"/>
          <p:cNvSpPr txBox="1"/>
          <p:nvPr/>
        </p:nvSpPr>
        <p:spPr>
          <a:xfrm>
            <a:off x="1398495" y="13700695"/>
            <a:ext cx="3315028" cy="528032"/>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500" b="1" dirty="0">
                <a:solidFill>
                  <a:srgbClr val="FFFFFF"/>
                </a:solidFill>
                <a:effectLst/>
                <a:latin typeface="Calibri" charset="0"/>
                <a:ea typeface="Calibri" charset="0"/>
                <a:cs typeface="Calibri" charset="0"/>
              </a:rPr>
              <a:t>BE BOLD. </a:t>
            </a:r>
            <a:r>
              <a:rPr lang="en-US" sz="1500" dirty="0">
                <a:solidFill>
                  <a:srgbClr val="FFFFFF"/>
                </a:solidFill>
                <a:effectLst/>
                <a:latin typeface="Calibri" charset="0"/>
                <a:ea typeface="Calibri" charset="0"/>
                <a:cs typeface="Calibri" charset="0"/>
              </a:rPr>
              <a:t>Shape the Future.</a:t>
            </a:r>
          </a:p>
          <a:p>
            <a:pPr marL="0" marR="0">
              <a:spcBef>
                <a:spcPts val="0"/>
              </a:spcBef>
              <a:spcAft>
                <a:spcPts val="0"/>
              </a:spcAft>
            </a:pPr>
            <a:r>
              <a:rPr lang="en-US" sz="1500" b="1" dirty="0">
                <a:solidFill>
                  <a:srgbClr val="FFFFFF"/>
                </a:solidFill>
                <a:effectLst/>
                <a:latin typeface="Calibri" charset="0"/>
                <a:ea typeface="Calibri" charset="0"/>
                <a:cs typeface="Calibri" charset="0"/>
              </a:rPr>
              <a:t>New Mexico State University</a:t>
            </a:r>
            <a:endParaRPr lang="en-US" sz="1500" b="1" dirty="0">
              <a:effectLst/>
              <a:latin typeface="Calibri" charset="0"/>
              <a:ea typeface="Calibri" charset="0"/>
              <a:cs typeface="Calibri" charset="0"/>
            </a:endParaRPr>
          </a:p>
        </p:txBody>
      </p:sp>
      <p:sp>
        <p:nvSpPr>
          <p:cNvPr id="6" name="Text Box 1"/>
          <p:cNvSpPr txBox="1"/>
          <p:nvPr/>
        </p:nvSpPr>
        <p:spPr>
          <a:xfrm>
            <a:off x="349624" y="14597017"/>
            <a:ext cx="9299702" cy="63496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600" dirty="0">
                <a:solidFill>
                  <a:srgbClr val="333333"/>
                </a:solidFill>
                <a:effectLst/>
                <a:latin typeface="Calibri" charset="0"/>
                <a:ea typeface="Calibri" charset="0"/>
                <a:cs typeface="Calibri" charset="0"/>
              </a:rPr>
              <a:t>New Mexico State University is an </a:t>
            </a:r>
            <a:r>
              <a:rPr lang="en-US" sz="1600">
                <a:solidFill>
                  <a:srgbClr val="333333"/>
                </a:solidFill>
                <a:effectLst/>
                <a:latin typeface="Calibri" charset="0"/>
                <a:ea typeface="Calibri" charset="0"/>
                <a:cs typeface="Calibri" charset="0"/>
              </a:rPr>
              <a:t>equal opportunity</a:t>
            </a:r>
            <a:r>
              <a:rPr lang="en-US" sz="1600">
                <a:solidFill>
                  <a:srgbClr val="333333"/>
                </a:solidFill>
                <a:latin typeface="Calibri" charset="0"/>
                <a:ea typeface="Calibri" charset="0"/>
                <a:cs typeface="Calibri" charset="0"/>
              </a:rPr>
              <a:t> </a:t>
            </a:r>
            <a:r>
              <a:rPr lang="en-US" sz="1600">
                <a:solidFill>
                  <a:srgbClr val="333333"/>
                </a:solidFill>
                <a:effectLst/>
                <a:latin typeface="Calibri" charset="0"/>
                <a:ea typeface="Calibri" charset="0"/>
                <a:cs typeface="Calibri" charset="0"/>
              </a:rPr>
              <a:t>employer </a:t>
            </a:r>
            <a:r>
              <a:rPr lang="en-US" sz="1600" dirty="0">
                <a:solidFill>
                  <a:srgbClr val="333333"/>
                </a:solidFill>
                <a:effectLst/>
                <a:latin typeface="Calibri" charset="0"/>
                <a:ea typeface="Calibri" charset="0"/>
                <a:cs typeface="Calibri" charset="0"/>
              </a:rPr>
              <a:t>and educator. </a:t>
            </a:r>
            <a:br>
              <a:rPr lang="en-US" sz="1600" dirty="0">
                <a:solidFill>
                  <a:srgbClr val="333333"/>
                </a:solidFill>
                <a:effectLst/>
                <a:latin typeface="Calibri" charset="0"/>
                <a:ea typeface="Calibri" charset="0"/>
                <a:cs typeface="Calibri" charset="0"/>
              </a:rPr>
            </a:br>
            <a:r>
              <a:rPr lang="en-US" sz="1600" dirty="0">
                <a:solidFill>
                  <a:srgbClr val="333333"/>
                </a:solidFill>
                <a:effectLst/>
                <a:latin typeface="Calibri" charset="0"/>
                <a:ea typeface="Calibri" charset="0"/>
                <a:cs typeface="Calibri" charset="0"/>
              </a:rPr>
              <a:t>NMSU and the U.S. Department of Agriculture cooperating.</a:t>
            </a:r>
            <a:endParaRPr lang="en-US" sz="1600" dirty="0">
              <a:effectLst/>
              <a:latin typeface="Calibri" charset="0"/>
              <a:ea typeface="Calibri" charset="0"/>
              <a:cs typeface="Calibri" charset="0"/>
            </a:endParaRPr>
          </a:p>
        </p:txBody>
      </p:sp>
      <p:sp>
        <p:nvSpPr>
          <p:cNvPr id="7" name="TextBox 6"/>
          <p:cNvSpPr txBox="1"/>
          <p:nvPr/>
        </p:nvSpPr>
        <p:spPr>
          <a:xfrm>
            <a:off x="446147" y="12848193"/>
            <a:ext cx="9139360" cy="553998"/>
          </a:xfrm>
          <a:prstGeom prst="rect">
            <a:avLst/>
          </a:prstGeom>
          <a:noFill/>
        </p:spPr>
        <p:txBody>
          <a:bodyPr wrap="square" rtlCol="0">
            <a:spAutoFit/>
          </a:bodyPr>
          <a:lstStyle/>
          <a:p>
            <a:pPr algn="ctr"/>
            <a:r>
              <a:rPr lang="en-US" sz="1500" b="1" dirty="0"/>
              <a:t>If you are an individual with a disability who is in need of an auxiliary aid or service to participate, </a:t>
            </a:r>
            <a:br>
              <a:rPr lang="en-US" sz="1500" b="1" dirty="0"/>
            </a:br>
            <a:r>
              <a:rPr lang="en-US" sz="1500" b="1" dirty="0"/>
              <a:t>please contact John Doe in advance at (575) 646-#### or </a:t>
            </a:r>
            <a:r>
              <a:rPr lang="en-US" sz="1500" b="1" dirty="0">
                <a:hlinkClick r:id="rId2"/>
              </a:rPr>
              <a:t>jondoe@nmsu.edu</a:t>
            </a:r>
            <a:r>
              <a:rPr lang="en-US" sz="1500" b="1" dirty="0"/>
              <a:t>.</a:t>
            </a:r>
          </a:p>
        </p:txBody>
      </p:sp>
      <p:sp>
        <p:nvSpPr>
          <p:cNvPr id="8" name="TextBox 7"/>
          <p:cNvSpPr txBox="1"/>
          <p:nvPr/>
        </p:nvSpPr>
        <p:spPr>
          <a:xfrm>
            <a:off x="461644" y="5021978"/>
            <a:ext cx="9123863" cy="7648248"/>
          </a:xfrm>
          <a:prstGeom prst="rect">
            <a:avLst/>
          </a:prstGeom>
          <a:noFill/>
        </p:spPr>
        <p:txBody>
          <a:bodyPr wrap="square" rtlCol="0">
            <a:spAutoFit/>
          </a:bodyPr>
          <a:lstStyle/>
          <a:p>
            <a:r>
              <a:rPr lang="en-US" sz="1700" dirty="0"/>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a:t>
            </a:r>
          </a:p>
          <a:p>
            <a:endParaRPr lang="en-US" sz="1700" dirty="0"/>
          </a:p>
          <a:p>
            <a:r>
              <a:rPr lang="en-US" sz="1700" dirty="0"/>
              <a:t>Body copy body copy body copy body copy body copy body copy body copy body copy body copy body copy body copy body copy body copy body copy body copy body copy Body copy body copy body copy body copy body copy body copy body copy body copy body copy body </a:t>
            </a:r>
          </a:p>
          <a:p>
            <a:endParaRPr lang="en-US" sz="1700" dirty="0"/>
          </a:p>
          <a:p>
            <a:r>
              <a:rPr lang="en-US" sz="1700" dirty="0"/>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a:t>
            </a:r>
          </a:p>
          <a:p>
            <a:endParaRPr lang="en-US" sz="1700" dirty="0"/>
          </a:p>
          <a:p>
            <a:r>
              <a:rPr lang="en-US" sz="1700" dirty="0"/>
              <a:t>Body copy body copy body copy body copy body copy body copy body copy body copy body copy body copy body copy body copy body copy body copy body copy body copy Body copy</a:t>
            </a:r>
          </a:p>
          <a:p>
            <a:endParaRPr lang="en-US" sz="1700" dirty="0"/>
          </a:p>
          <a:p>
            <a:r>
              <a:rPr lang="en-US" sz="1700" dirty="0"/>
              <a:t>Body copy body copy body copy body copy body copy body copy body copy body copy body copy body copy body copy body copy body copy body copy body copy body copy Body copy body copy body copy body copy body copy body copy body copy body copy body copy body </a:t>
            </a:r>
          </a:p>
          <a:p>
            <a:endParaRPr lang="en-US" sz="1700" dirty="0"/>
          </a:p>
          <a:p>
            <a:r>
              <a:rPr lang="en-US" sz="1700" dirty="0"/>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a:t>
            </a:r>
          </a:p>
          <a:p>
            <a:endParaRPr lang="en-US" sz="1700" dirty="0"/>
          </a:p>
          <a:p>
            <a:r>
              <a:rPr lang="en-US" sz="1700" dirty="0"/>
              <a:t>Body copy body copy body copy body copy body copy body copy body copy body copy body copy body copy body copy body copy body copy body copy body copy body copy Body copy body copy</a:t>
            </a:r>
          </a:p>
          <a:p>
            <a:endParaRPr lang="en-US" sz="1500" dirty="0"/>
          </a:p>
        </p:txBody>
      </p:sp>
      <p:pic>
        <p:nvPicPr>
          <p:cNvPr id="9" name="Picture 8" descr="Macintosh HD:Users:nickyboyfloyd:Desktop:NMlogo_1colorstate_noU_black_btmp.png"/>
          <p:cNvPicPr/>
          <p:nvPr/>
        </p:nvPicPr>
        <p:blipFill>
          <a:blip r:embed="rId3">
            <a:extLst>
              <a:ext uri="{28A0092B-C50C-407E-A947-70E740481C1C}">
                <a14:useLocalDpi xmlns:a14="http://schemas.microsoft.com/office/drawing/2010/main" val="0"/>
              </a:ext>
            </a:extLst>
          </a:blip>
          <a:srcRect/>
          <a:stretch>
            <a:fillRect/>
          </a:stretch>
        </p:blipFill>
        <p:spPr bwMode="auto">
          <a:xfrm>
            <a:off x="565935" y="13536239"/>
            <a:ext cx="859454" cy="945465"/>
          </a:xfrm>
          <a:prstGeom prst="rect">
            <a:avLst/>
          </a:prstGeom>
          <a:noFill/>
          <a:ln>
            <a:noFill/>
          </a:ln>
        </p:spPr>
      </p:pic>
      <p:sp>
        <p:nvSpPr>
          <p:cNvPr id="10" name="Rectangle 9"/>
          <p:cNvSpPr/>
          <p:nvPr/>
        </p:nvSpPr>
        <p:spPr>
          <a:xfrm>
            <a:off x="349623" y="349735"/>
            <a:ext cx="9299702" cy="507831"/>
          </a:xfrm>
          <a:prstGeom prst="rect">
            <a:avLst/>
          </a:prstGeom>
        </p:spPr>
        <p:txBody>
          <a:bodyPr wrap="square">
            <a:spAutoFit/>
          </a:bodyPr>
          <a:lstStyle/>
          <a:p>
            <a:pPr algn="ctr"/>
            <a:r>
              <a:rPr lang="en-US" sz="2700" b="1" dirty="0">
                <a:latin typeface="Calibri" charset="0"/>
                <a:ea typeface="Calibri" charset="0"/>
                <a:cs typeface="Calibri" charset="0"/>
              </a:rPr>
              <a:t>College of Agricultural, Consumer and Environmental Sciences</a:t>
            </a:r>
          </a:p>
        </p:txBody>
      </p:sp>
      <p:sp>
        <p:nvSpPr>
          <p:cNvPr id="11" name="Rectangle 10"/>
          <p:cNvSpPr/>
          <p:nvPr/>
        </p:nvSpPr>
        <p:spPr>
          <a:xfrm>
            <a:off x="5244354" y="13518603"/>
            <a:ext cx="4341154" cy="992874"/>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 name="TextBox 11"/>
          <p:cNvSpPr txBox="1"/>
          <p:nvPr/>
        </p:nvSpPr>
        <p:spPr>
          <a:xfrm>
            <a:off x="5692796" y="13748562"/>
            <a:ext cx="3392298" cy="477054"/>
          </a:xfrm>
          <a:prstGeom prst="rect">
            <a:avLst/>
          </a:prstGeom>
          <a:noFill/>
        </p:spPr>
        <p:txBody>
          <a:bodyPr wrap="square" rtlCol="0">
            <a:spAutoFit/>
          </a:bodyPr>
          <a:lstStyle/>
          <a:p>
            <a:pPr algn="ctr"/>
            <a:r>
              <a:rPr lang="en-US" sz="2500" b="1" dirty="0">
                <a:solidFill>
                  <a:schemeClr val="bg1"/>
                </a:solidFill>
              </a:rPr>
              <a:t>4 CEU’s available</a:t>
            </a:r>
            <a:endParaRPr lang="en-US" sz="2500" dirty="0">
              <a:solidFill>
                <a:schemeClr val="bg1"/>
              </a:solidFill>
            </a:endParaRPr>
          </a:p>
        </p:txBody>
      </p:sp>
      <p:sp>
        <p:nvSpPr>
          <p:cNvPr id="13" name="Rectangle 12"/>
          <p:cNvSpPr/>
          <p:nvPr/>
        </p:nvSpPr>
        <p:spPr>
          <a:xfrm>
            <a:off x="446146" y="912290"/>
            <a:ext cx="9203179" cy="519443"/>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TextBox 13"/>
          <p:cNvSpPr txBox="1"/>
          <p:nvPr/>
        </p:nvSpPr>
        <p:spPr>
          <a:xfrm>
            <a:off x="446148" y="942138"/>
            <a:ext cx="9139359" cy="400110"/>
          </a:xfrm>
          <a:prstGeom prst="rect">
            <a:avLst/>
          </a:prstGeom>
          <a:noFill/>
        </p:spPr>
        <p:txBody>
          <a:bodyPr wrap="square" rtlCol="0">
            <a:spAutoFit/>
          </a:bodyPr>
          <a:lstStyle/>
          <a:p>
            <a:pPr algn="ctr"/>
            <a:r>
              <a:rPr lang="en-US" sz="2000" b="1" dirty="0">
                <a:solidFill>
                  <a:schemeClr val="bg1"/>
                </a:solidFill>
              </a:rPr>
              <a:t>Department of Extension Plant Sciences   •   </a:t>
            </a:r>
            <a:r>
              <a:rPr lang="en-US" sz="2000" b="1" dirty="0" err="1">
                <a:solidFill>
                  <a:schemeClr val="bg1"/>
                </a:solidFill>
              </a:rPr>
              <a:t>eps.nmsu.edu</a:t>
            </a:r>
            <a:r>
              <a:rPr lang="en-US" sz="2000" b="1" dirty="0">
                <a:solidFill>
                  <a:schemeClr val="bg1"/>
                </a:solidFill>
              </a:rPr>
              <a:t>   •   575-646-0000</a:t>
            </a:r>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6146" y="1674934"/>
            <a:ext cx="4652439" cy="3103842"/>
          </a:xfrm>
          <a:prstGeom prst="rect">
            <a:avLst/>
          </a:prstGeom>
        </p:spPr>
      </p:pic>
      <p:sp>
        <p:nvSpPr>
          <p:cNvPr id="16" name="TextBox 15"/>
          <p:cNvSpPr txBox="1"/>
          <p:nvPr/>
        </p:nvSpPr>
        <p:spPr>
          <a:xfrm>
            <a:off x="5396179" y="1615588"/>
            <a:ext cx="4189328" cy="477054"/>
          </a:xfrm>
          <a:prstGeom prst="rect">
            <a:avLst/>
          </a:prstGeom>
          <a:noFill/>
        </p:spPr>
        <p:txBody>
          <a:bodyPr wrap="square" rtlCol="0">
            <a:spAutoFit/>
          </a:bodyPr>
          <a:lstStyle/>
          <a:p>
            <a:r>
              <a:rPr lang="en-US" sz="2500" b="1" dirty="0">
                <a:solidFill>
                  <a:srgbClr val="852044"/>
                </a:solidFill>
              </a:rPr>
              <a:t>Event or workshop title</a:t>
            </a:r>
          </a:p>
        </p:txBody>
      </p:sp>
      <p:sp>
        <p:nvSpPr>
          <p:cNvPr id="17" name="TextBox 16"/>
          <p:cNvSpPr txBox="1"/>
          <p:nvPr/>
        </p:nvSpPr>
        <p:spPr>
          <a:xfrm>
            <a:off x="5370693" y="2092642"/>
            <a:ext cx="4088476" cy="2585323"/>
          </a:xfrm>
          <a:prstGeom prst="rect">
            <a:avLst/>
          </a:prstGeom>
          <a:noFill/>
        </p:spPr>
        <p:txBody>
          <a:bodyPr wrap="square" rtlCol="0">
            <a:spAutoFit/>
          </a:bodyPr>
          <a:lstStyle/>
          <a:p>
            <a:r>
              <a:rPr lang="en-US" b="1" dirty="0"/>
              <a:t>When: </a:t>
            </a:r>
            <a:r>
              <a:rPr lang="en-US" dirty="0"/>
              <a:t>body copy body copy body copy body copy body copy body copy body</a:t>
            </a:r>
          </a:p>
          <a:p>
            <a:r>
              <a:rPr lang="en-US" dirty="0"/>
              <a:t>body copy body copy body copy body copy body copy body copy body </a:t>
            </a:r>
            <a:br>
              <a:rPr lang="en-US" dirty="0"/>
            </a:br>
            <a:r>
              <a:rPr lang="en-US" dirty="0"/>
              <a:t> </a:t>
            </a:r>
            <a:br>
              <a:rPr lang="en-US" dirty="0"/>
            </a:br>
            <a:r>
              <a:rPr lang="en-US" b="1" dirty="0"/>
              <a:t>Where: </a:t>
            </a:r>
            <a:r>
              <a:rPr lang="en-US" dirty="0"/>
              <a:t>body copy body copy body copy body copy body copy body copy body</a:t>
            </a:r>
          </a:p>
          <a:p>
            <a:r>
              <a:rPr lang="en-US" dirty="0"/>
              <a:t>body copy body copy body copy body</a:t>
            </a:r>
          </a:p>
          <a:p>
            <a:r>
              <a:rPr lang="en-US" dirty="0"/>
              <a:t>body copy body copy body copy body</a:t>
            </a:r>
          </a:p>
        </p:txBody>
      </p:sp>
      <p:sp>
        <p:nvSpPr>
          <p:cNvPr id="19" name="TextBox 18"/>
          <p:cNvSpPr txBox="1"/>
          <p:nvPr/>
        </p:nvSpPr>
        <p:spPr>
          <a:xfrm>
            <a:off x="10311485" y="0"/>
            <a:ext cx="2034286" cy="2031325"/>
          </a:xfrm>
          <a:prstGeom prst="rect">
            <a:avLst/>
          </a:prstGeom>
          <a:noFill/>
        </p:spPr>
        <p:txBody>
          <a:bodyPr wrap="square" rtlCol="0">
            <a:spAutoFit/>
          </a:bodyPr>
          <a:lstStyle/>
          <a:p>
            <a:r>
              <a:rPr lang="en-US" b="1" dirty="0">
                <a:solidFill>
                  <a:srgbClr val="852044"/>
                </a:solidFill>
              </a:rPr>
              <a:t>Since this template doesn’t have a logo setup included, you’ll need to leave the name of the college as is at the top of the page. </a:t>
            </a:r>
          </a:p>
        </p:txBody>
      </p:sp>
      <p:sp>
        <p:nvSpPr>
          <p:cNvPr id="20" name="TextBox 19"/>
          <p:cNvSpPr txBox="1"/>
          <p:nvPr/>
        </p:nvSpPr>
        <p:spPr>
          <a:xfrm>
            <a:off x="-2357860" y="12615151"/>
            <a:ext cx="1907628" cy="923330"/>
          </a:xfrm>
          <a:prstGeom prst="rect">
            <a:avLst/>
          </a:prstGeom>
          <a:noFill/>
        </p:spPr>
        <p:txBody>
          <a:bodyPr wrap="square" rtlCol="0">
            <a:spAutoFit/>
          </a:bodyPr>
          <a:lstStyle/>
          <a:p>
            <a:pPr algn="r"/>
            <a:r>
              <a:rPr lang="en-US" b="1" dirty="0">
                <a:solidFill>
                  <a:srgbClr val="852044"/>
                </a:solidFill>
              </a:rPr>
              <a:t>Replace contact information </a:t>
            </a:r>
            <a:br>
              <a:rPr lang="en-US" b="1" dirty="0">
                <a:solidFill>
                  <a:srgbClr val="852044"/>
                </a:solidFill>
              </a:rPr>
            </a:br>
            <a:r>
              <a:rPr lang="en-US" b="1" dirty="0">
                <a:solidFill>
                  <a:srgbClr val="852044"/>
                </a:solidFill>
              </a:rPr>
              <a:t>with YOURS!! </a:t>
            </a:r>
          </a:p>
        </p:txBody>
      </p:sp>
      <p:sp>
        <p:nvSpPr>
          <p:cNvPr id="21" name="TextBox 20"/>
          <p:cNvSpPr txBox="1"/>
          <p:nvPr/>
        </p:nvSpPr>
        <p:spPr>
          <a:xfrm>
            <a:off x="10311485" y="3036347"/>
            <a:ext cx="1907628" cy="1200329"/>
          </a:xfrm>
          <a:prstGeom prst="rect">
            <a:avLst/>
          </a:prstGeom>
          <a:noFill/>
        </p:spPr>
        <p:txBody>
          <a:bodyPr wrap="square" rtlCol="0">
            <a:spAutoFit/>
          </a:bodyPr>
          <a:lstStyle/>
          <a:p>
            <a:r>
              <a:rPr lang="en-US" b="1" dirty="0">
                <a:solidFill>
                  <a:srgbClr val="852044"/>
                </a:solidFill>
              </a:rPr>
              <a:t>Replace all of </a:t>
            </a:r>
            <a:br>
              <a:rPr lang="en-US" b="1" dirty="0">
                <a:solidFill>
                  <a:srgbClr val="852044"/>
                </a:solidFill>
              </a:rPr>
            </a:br>
            <a:r>
              <a:rPr lang="en-US" b="1" dirty="0">
                <a:solidFill>
                  <a:srgbClr val="852044"/>
                </a:solidFill>
              </a:rPr>
              <a:t>the mockup text with your event information. </a:t>
            </a:r>
          </a:p>
        </p:txBody>
      </p:sp>
      <p:sp>
        <p:nvSpPr>
          <p:cNvPr id="22" name="TextBox 21"/>
          <p:cNvSpPr txBox="1"/>
          <p:nvPr/>
        </p:nvSpPr>
        <p:spPr>
          <a:xfrm>
            <a:off x="-2416693" y="2113017"/>
            <a:ext cx="1907628" cy="923330"/>
          </a:xfrm>
          <a:prstGeom prst="rect">
            <a:avLst/>
          </a:prstGeom>
          <a:noFill/>
        </p:spPr>
        <p:txBody>
          <a:bodyPr wrap="square" rtlCol="0">
            <a:spAutoFit/>
          </a:bodyPr>
          <a:lstStyle/>
          <a:p>
            <a:pPr algn="r"/>
            <a:r>
              <a:rPr lang="en-US" b="1" dirty="0">
                <a:solidFill>
                  <a:srgbClr val="852044"/>
                </a:solidFill>
              </a:rPr>
              <a:t>Replace this photo with one </a:t>
            </a:r>
            <a:br>
              <a:rPr lang="en-US" b="1" dirty="0">
                <a:solidFill>
                  <a:srgbClr val="852044"/>
                </a:solidFill>
              </a:rPr>
            </a:br>
            <a:r>
              <a:rPr lang="en-US" b="1" dirty="0">
                <a:solidFill>
                  <a:srgbClr val="852044"/>
                </a:solidFill>
              </a:rPr>
              <a:t>of YOURS!</a:t>
            </a:r>
          </a:p>
        </p:txBody>
      </p:sp>
      <p:sp>
        <p:nvSpPr>
          <p:cNvPr id="23" name="TextBox 22"/>
          <p:cNvSpPr txBox="1"/>
          <p:nvPr/>
        </p:nvSpPr>
        <p:spPr>
          <a:xfrm>
            <a:off x="10418067" y="13402191"/>
            <a:ext cx="2979684" cy="1477328"/>
          </a:xfrm>
          <a:prstGeom prst="rect">
            <a:avLst/>
          </a:prstGeom>
          <a:noFill/>
        </p:spPr>
        <p:txBody>
          <a:bodyPr wrap="square" rtlCol="0">
            <a:spAutoFit/>
          </a:bodyPr>
          <a:lstStyle/>
          <a:p>
            <a:r>
              <a:rPr lang="en-US" b="1" dirty="0">
                <a:solidFill>
                  <a:srgbClr val="852044"/>
                </a:solidFill>
              </a:rPr>
              <a:t>If your event/workshop doesn’t provide CEUs, you can replace this text with whatever information </a:t>
            </a:r>
            <a:br>
              <a:rPr lang="en-US" b="1" dirty="0">
                <a:solidFill>
                  <a:srgbClr val="852044"/>
                </a:solidFill>
              </a:rPr>
            </a:br>
            <a:r>
              <a:rPr lang="en-US" b="1" dirty="0">
                <a:solidFill>
                  <a:srgbClr val="852044"/>
                </a:solidFill>
              </a:rPr>
              <a:t>you’d like. </a:t>
            </a:r>
          </a:p>
        </p:txBody>
      </p:sp>
    </p:spTree>
    <p:extLst>
      <p:ext uri="{BB962C8B-B14F-4D97-AF65-F5344CB8AC3E}">
        <p14:creationId xmlns:p14="http://schemas.microsoft.com/office/powerpoint/2010/main" val="3340287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TotalTime>
  <Words>606</Words>
  <Application>Microsoft Macintosh PowerPoint</Application>
  <PresentationFormat>Custom</PresentationFormat>
  <Paragraphs>30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Elizabeth Sohn</cp:lastModifiedBy>
  <cp:revision>6</cp:revision>
  <dcterms:created xsi:type="dcterms:W3CDTF">2018-10-30T17:18:47Z</dcterms:created>
  <dcterms:modified xsi:type="dcterms:W3CDTF">2025-09-08T16:41:34Z</dcterms:modified>
</cp:coreProperties>
</file>