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a:srgbClr val="761638"/>
    <a:srgbClr val="941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12"/>
    <p:restoredTop sz="94681"/>
  </p:normalViewPr>
  <p:slideViewPr>
    <p:cSldViewPr snapToGrid="0" snapToObjects="1" showGuides="1">
      <p:cViewPr>
        <p:scale>
          <a:sx n="140" d="100"/>
          <a:sy n="140" d="100"/>
        </p:scale>
        <p:origin x="2248" y="-1824"/>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A7C925-D034-5A45-AD83-66F5A8882D74}" type="datetimeFigureOut">
              <a:rPr lang="en-US" smtClean="0"/>
              <a:t>9/8/25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EA7C925-D034-5A45-AD83-66F5A8882D74}" type="datetimeFigureOut">
              <a:rPr lang="en-US" smtClean="0"/>
              <a:t>9/8/25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A7C925-D034-5A45-AD83-66F5A8882D74}" type="datetimeFigureOut">
              <a:rPr lang="en-US" smtClean="0"/>
              <a:t>9/8/25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7C925-D034-5A45-AD83-66F5A8882D74}" type="datetimeFigureOut">
              <a:rPr lang="en-US" smtClean="0"/>
              <a:t>9/8/25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EA7C925-D034-5A45-AD83-66F5A8882D74}" type="datetimeFigureOut">
              <a:rPr lang="en-US" smtClean="0"/>
              <a:t>9/8/25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703C03-9024-9942-B42B-892816916E0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6EA7C925-D034-5A45-AD83-66F5A8882D74}" type="datetimeFigureOut">
              <a:rPr lang="en-US" smtClean="0"/>
              <a:t>9/8/25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CD703C03-9024-9942-B42B-892816916E0F}" type="slidenum">
              <a:rPr lang="en-US" smtClean="0"/>
              <a:t>‹#›</a:t>
            </a:fld>
            <a:endParaRPr lang="en-US"/>
          </a:p>
        </p:txBody>
      </p:sp>
    </p:spTree>
    <p:extLst>
      <p:ext uri="{BB962C8B-B14F-4D97-AF65-F5344CB8AC3E}">
        <p14:creationId xmlns:p14="http://schemas.microsoft.com/office/powerpoint/2010/main" val="276056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77"/>
          <p:cNvSpPr txBox="1"/>
          <p:nvPr/>
        </p:nvSpPr>
        <p:spPr>
          <a:xfrm>
            <a:off x="335386" y="1257114"/>
            <a:ext cx="7165575" cy="362878"/>
          </a:xfrm>
          <a:prstGeom prst="rect">
            <a:avLst/>
          </a:prstGeom>
          <a:solidFill>
            <a:srgbClr val="941651"/>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505150"/>
              </a:solidFill>
              <a:effectLst/>
              <a:latin typeface="Open Sans" charset="0"/>
              <a:ea typeface="ＭＳ ゴシック" charset="-128"/>
              <a:cs typeface="Times New Roman" charset="0"/>
            </a:endParaRPr>
          </a:p>
        </p:txBody>
      </p:sp>
      <p:sp>
        <p:nvSpPr>
          <p:cNvPr id="16" name="Text Box 77"/>
          <p:cNvSpPr txBox="1"/>
          <p:nvPr/>
        </p:nvSpPr>
        <p:spPr>
          <a:xfrm>
            <a:off x="335386" y="318842"/>
            <a:ext cx="7165575" cy="371328"/>
          </a:xfrm>
          <a:prstGeom prst="rect">
            <a:avLst/>
          </a:prstGeom>
          <a:solidFill>
            <a:srgbClr val="941651"/>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505150"/>
              </a:solidFill>
              <a:effectLst/>
              <a:latin typeface="Open Sans" charset="0"/>
              <a:ea typeface="ＭＳ ゴシック" charset="-128"/>
              <a:cs typeface="Times New Roman" charset="0"/>
            </a:endParaRPr>
          </a:p>
        </p:txBody>
      </p:sp>
      <p:sp>
        <p:nvSpPr>
          <p:cNvPr id="4" name="Text Box 30"/>
          <p:cNvSpPr txBox="1"/>
          <p:nvPr/>
        </p:nvSpPr>
        <p:spPr>
          <a:xfrm>
            <a:off x="335386" y="333531"/>
            <a:ext cx="7165575" cy="29693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700" dirty="0">
                <a:solidFill>
                  <a:schemeClr val="bg1"/>
                </a:solidFill>
                <a:latin typeface="Calibri" charset="0"/>
                <a:ea typeface="Calibri" charset="0"/>
                <a:cs typeface="Calibri" charset="0"/>
              </a:rPr>
              <a:t>COLLEGE OF AGRICULTURAL, CONSUMER AND ENVIRONMENTAL SCIENCES</a:t>
            </a:r>
          </a:p>
          <a:p>
            <a:pPr algn="ctr"/>
            <a:r>
              <a:rPr lang="en-US" sz="1700" dirty="0">
                <a:solidFill>
                  <a:schemeClr val="bg1"/>
                </a:solidFill>
                <a:latin typeface="Calibri" charset="0"/>
                <a:ea typeface="Calibri" charset="0"/>
                <a:cs typeface="Calibri" charset="0"/>
              </a:rPr>
              <a:t> </a:t>
            </a:r>
          </a:p>
          <a:p>
            <a:pPr algn="ctr"/>
            <a:r>
              <a:rPr lang="en-US" sz="1700" dirty="0">
                <a:solidFill>
                  <a:schemeClr val="bg1"/>
                </a:solidFill>
                <a:latin typeface="Calibri" charset="0"/>
                <a:ea typeface="Calibri" charset="0"/>
                <a:cs typeface="Calibri" charset="0"/>
              </a:rPr>
              <a:t> </a:t>
            </a:r>
          </a:p>
          <a:p>
            <a:pPr algn="ctr"/>
            <a:r>
              <a:rPr lang="en-US" sz="1700" dirty="0">
                <a:solidFill>
                  <a:schemeClr val="bg1"/>
                </a:solidFill>
                <a:latin typeface="Calibri" charset="0"/>
                <a:ea typeface="Calibri" charset="0"/>
                <a:cs typeface="Calibri" charset="0"/>
              </a:rPr>
              <a:t> </a:t>
            </a:r>
          </a:p>
        </p:txBody>
      </p:sp>
      <p:sp>
        <p:nvSpPr>
          <p:cNvPr id="14" name="Text Box 22"/>
          <p:cNvSpPr txBox="1"/>
          <p:nvPr/>
        </p:nvSpPr>
        <p:spPr>
          <a:xfrm>
            <a:off x="377590" y="708564"/>
            <a:ext cx="7123372" cy="532084"/>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500" b="1" dirty="0">
                <a:solidFill>
                  <a:schemeClr val="tx1"/>
                </a:solidFill>
                <a:effectLst/>
                <a:latin typeface="Arial Black" charset="0"/>
                <a:ea typeface="Arial Black" charset="0"/>
                <a:cs typeface="Arial Black" charset="0"/>
              </a:rPr>
              <a:t>Newsletter Name</a:t>
            </a:r>
          </a:p>
        </p:txBody>
      </p:sp>
      <p:sp>
        <p:nvSpPr>
          <p:cNvPr id="28" name="TextBox 27"/>
          <p:cNvSpPr txBox="1"/>
          <p:nvPr/>
        </p:nvSpPr>
        <p:spPr>
          <a:xfrm>
            <a:off x="335386" y="1882230"/>
            <a:ext cx="1642022" cy="4985980"/>
          </a:xfrm>
          <a:prstGeom prst="rect">
            <a:avLst/>
          </a:prstGeom>
          <a:noFill/>
        </p:spPr>
        <p:txBody>
          <a:bodyPr wrap="square" rtlCol="0">
            <a:spAutoFit/>
          </a:bodyPr>
          <a:lstStyle/>
          <a:p>
            <a:pPr algn="ctr"/>
            <a:r>
              <a:rPr lang="en-US" sz="2000" b="1" dirty="0">
                <a:latin typeface="Calibri" charset="0"/>
                <a:ea typeface="Calibri" charset="0"/>
                <a:cs typeface="Calibri" charset="0"/>
              </a:rPr>
              <a:t>IN THIS ISSUE</a:t>
            </a:r>
          </a:p>
          <a:p>
            <a:pPr indent="12700" algn="ctr"/>
            <a:endParaRPr lang="en-US" sz="1300" dirty="0">
              <a:latin typeface="Calibri" charset="0"/>
              <a:ea typeface="Calibri" charset="0"/>
              <a:cs typeface="Calibri" charset="0"/>
            </a:endParaRPr>
          </a:p>
          <a:p>
            <a:pPr indent="12700" algn="ctr"/>
            <a:r>
              <a:rPr lang="en-US" sz="1500" dirty="0">
                <a:effectLst/>
                <a:latin typeface="Calibri" charset="0"/>
                <a:ea typeface="Calibri" charset="0"/>
                <a:cs typeface="Calibri" charset="0"/>
              </a:rPr>
              <a:t>Body copy body copy body copy body copy body copy body copy</a:t>
            </a:r>
          </a:p>
          <a:p>
            <a:pPr indent="12700" algn="ctr"/>
            <a:endParaRPr lang="en-US" sz="1500" dirty="0">
              <a:latin typeface="Calibri" charset="0"/>
              <a:ea typeface="Calibri" charset="0"/>
              <a:cs typeface="Calibri" charset="0"/>
            </a:endParaRPr>
          </a:p>
          <a:p>
            <a:pPr indent="12700" algn="ctr"/>
            <a:r>
              <a:rPr lang="en-US" sz="1500" b="1" dirty="0">
                <a:effectLst/>
                <a:latin typeface="Calibri" charset="0"/>
                <a:ea typeface="Calibri" charset="0"/>
                <a:cs typeface="Calibri" charset="0"/>
              </a:rPr>
              <a:t>Page 2</a:t>
            </a:r>
          </a:p>
          <a:p>
            <a:pPr indent="12700" algn="ctr"/>
            <a:endParaRPr lang="en-US" sz="1500" dirty="0">
              <a:latin typeface="Calibri" charset="0"/>
              <a:ea typeface="Calibri" charset="0"/>
              <a:cs typeface="Calibri" charset="0"/>
            </a:endParaRPr>
          </a:p>
          <a:p>
            <a:pPr indent="12700" algn="ctr"/>
            <a:r>
              <a:rPr lang="en-US" sz="1500" dirty="0">
                <a:effectLst/>
                <a:latin typeface="Calibri" charset="0"/>
                <a:ea typeface="Calibri" charset="0"/>
                <a:cs typeface="Calibri" charset="0"/>
              </a:rPr>
              <a:t>body copy body copy body copy body copy </a:t>
            </a:r>
          </a:p>
          <a:p>
            <a:pPr indent="12700" algn="ctr"/>
            <a:r>
              <a:rPr lang="en-US" sz="1500" dirty="0">
                <a:effectLst/>
                <a:latin typeface="Calibri" charset="0"/>
                <a:ea typeface="Calibri" charset="0"/>
                <a:cs typeface="Calibri" charset="0"/>
              </a:rPr>
              <a:t>body copy body</a:t>
            </a:r>
          </a:p>
          <a:p>
            <a:pPr indent="12700" algn="ctr"/>
            <a:endParaRPr lang="en-US" sz="1500" dirty="0">
              <a:latin typeface="Calibri" charset="0"/>
              <a:ea typeface="Calibri" charset="0"/>
              <a:cs typeface="Calibri" charset="0"/>
            </a:endParaRPr>
          </a:p>
          <a:p>
            <a:pPr indent="12700" algn="ctr"/>
            <a:r>
              <a:rPr lang="en-US" sz="1500" b="1" dirty="0">
                <a:latin typeface="Calibri" charset="0"/>
                <a:ea typeface="Calibri" charset="0"/>
                <a:cs typeface="Calibri" charset="0"/>
              </a:rPr>
              <a:t>Page 3</a:t>
            </a:r>
          </a:p>
          <a:p>
            <a:pPr indent="12700" algn="ctr"/>
            <a:endParaRPr lang="en-US" sz="1500" dirty="0">
              <a:effectLst/>
              <a:latin typeface="Calibri" charset="0"/>
              <a:ea typeface="Calibri" charset="0"/>
              <a:cs typeface="Calibri" charset="0"/>
            </a:endParaRPr>
          </a:p>
          <a:p>
            <a:pPr indent="12700" algn="ctr"/>
            <a:r>
              <a:rPr lang="en-US" sz="1500" dirty="0">
                <a:effectLst/>
                <a:latin typeface="Calibri" charset="0"/>
                <a:ea typeface="Calibri" charset="0"/>
                <a:cs typeface="Calibri" charset="0"/>
              </a:rPr>
              <a:t>body copy body copy body copy body copy body copy body copy </a:t>
            </a:r>
          </a:p>
          <a:p>
            <a:pPr indent="12700" algn="ctr"/>
            <a:endParaRPr lang="en-US" sz="1500" dirty="0">
              <a:effectLst/>
              <a:latin typeface="Calibri" charset="0"/>
              <a:ea typeface="Calibri" charset="0"/>
              <a:cs typeface="Calibri" charset="0"/>
            </a:endParaRPr>
          </a:p>
        </p:txBody>
      </p:sp>
      <p:sp>
        <p:nvSpPr>
          <p:cNvPr id="34" name="TextBox 33"/>
          <p:cNvSpPr txBox="1"/>
          <p:nvPr/>
        </p:nvSpPr>
        <p:spPr>
          <a:xfrm>
            <a:off x="2258900" y="4592136"/>
            <a:ext cx="5242060" cy="369332"/>
          </a:xfrm>
          <a:prstGeom prst="rect">
            <a:avLst/>
          </a:prstGeom>
          <a:noFill/>
        </p:spPr>
        <p:txBody>
          <a:bodyPr wrap="square" rtlCol="0">
            <a:spAutoFit/>
          </a:bodyPr>
          <a:lstStyle/>
          <a:p>
            <a:r>
              <a:rPr lang="en-US" b="1" dirty="0">
                <a:latin typeface="Arial Black" charset="0"/>
                <a:ea typeface="Arial Black" charset="0"/>
                <a:cs typeface="Arial Black" charset="0"/>
              </a:rPr>
              <a:t>HEADING 1</a:t>
            </a:r>
          </a:p>
        </p:txBody>
      </p:sp>
      <p:sp>
        <p:nvSpPr>
          <p:cNvPr id="35" name="Rectangle 34"/>
          <p:cNvSpPr/>
          <p:nvPr/>
        </p:nvSpPr>
        <p:spPr>
          <a:xfrm>
            <a:off x="2327563" y="1865247"/>
            <a:ext cx="5173397" cy="257694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3268017" y="2779868"/>
            <a:ext cx="2985545" cy="830997"/>
          </a:xfrm>
          <a:prstGeom prst="rect">
            <a:avLst/>
          </a:prstGeom>
          <a:noFill/>
        </p:spPr>
        <p:txBody>
          <a:bodyPr wrap="square" rtlCol="0">
            <a:spAutoFit/>
          </a:bodyPr>
          <a:lstStyle/>
          <a:p>
            <a:pPr algn="ctr"/>
            <a:r>
              <a:rPr lang="en-US" sz="2400" dirty="0"/>
              <a:t>Insert photo/graphic here or delete this box</a:t>
            </a:r>
          </a:p>
        </p:txBody>
      </p:sp>
      <p:sp>
        <p:nvSpPr>
          <p:cNvPr id="37" name="TextBox 36"/>
          <p:cNvSpPr txBox="1"/>
          <p:nvPr/>
        </p:nvSpPr>
        <p:spPr>
          <a:xfrm>
            <a:off x="364094" y="7228201"/>
            <a:ext cx="1668482" cy="1046440"/>
          </a:xfrm>
          <a:prstGeom prst="rect">
            <a:avLst/>
          </a:prstGeom>
          <a:noFill/>
        </p:spPr>
        <p:txBody>
          <a:bodyPr wrap="square" rtlCol="0">
            <a:spAutoFit/>
          </a:bodyPr>
          <a:lstStyle/>
          <a:p>
            <a:pPr algn="ctr"/>
            <a:r>
              <a:rPr lang="en-US" sz="1600" b="1" dirty="0">
                <a:solidFill>
                  <a:srgbClr val="941651"/>
                </a:solidFill>
              </a:rPr>
              <a:t>Contact Information: </a:t>
            </a:r>
            <a:endParaRPr lang="en-US" sz="1500" b="1" dirty="0">
              <a:solidFill>
                <a:srgbClr val="941651"/>
              </a:solidFill>
            </a:endParaRPr>
          </a:p>
          <a:p>
            <a:pPr algn="ctr"/>
            <a:r>
              <a:rPr lang="en-US" sz="1500" b="1" dirty="0" err="1">
                <a:solidFill>
                  <a:srgbClr val="941651"/>
                </a:solidFill>
              </a:rPr>
              <a:t>eps.nmsu.edu</a:t>
            </a:r>
            <a:endParaRPr lang="en-US" sz="1500" b="1" dirty="0">
              <a:solidFill>
                <a:srgbClr val="941651"/>
              </a:solidFill>
            </a:endParaRPr>
          </a:p>
          <a:p>
            <a:pPr algn="ctr"/>
            <a:r>
              <a:rPr lang="en-US" sz="1500" b="1" dirty="0">
                <a:solidFill>
                  <a:srgbClr val="941651"/>
                </a:solidFill>
              </a:rPr>
              <a:t>575-646-0000</a:t>
            </a:r>
          </a:p>
        </p:txBody>
      </p:sp>
      <p:sp>
        <p:nvSpPr>
          <p:cNvPr id="42" name="Rectangle 41"/>
          <p:cNvSpPr/>
          <p:nvPr/>
        </p:nvSpPr>
        <p:spPr>
          <a:xfrm>
            <a:off x="578059" y="8443340"/>
            <a:ext cx="1264812" cy="1314301"/>
          </a:xfrm>
          <a:prstGeom prst="rect">
            <a:avLst/>
          </a:prstGeom>
          <a:solidFill>
            <a:srgbClr val="94165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8" name="Picture 17" descr="Macintosh HD:Users:nickyboyfloyd:Desktop:NMlogo_1colorstate_noU_black_btmp.png"/>
          <p:cNvPicPr/>
          <p:nvPr/>
        </p:nvPicPr>
        <p:blipFill>
          <a:blip r:embed="rId2">
            <a:extLst>
              <a:ext uri="{28A0092B-C50C-407E-A947-70E740481C1C}">
                <a14:useLocalDpi xmlns:a14="http://schemas.microsoft.com/office/drawing/2010/main" val="0"/>
              </a:ext>
            </a:extLst>
          </a:blip>
          <a:srcRect/>
          <a:stretch>
            <a:fillRect/>
          </a:stretch>
        </p:blipFill>
        <p:spPr bwMode="auto">
          <a:xfrm>
            <a:off x="657949" y="8503812"/>
            <a:ext cx="1100513" cy="1210383"/>
          </a:xfrm>
          <a:prstGeom prst="rect">
            <a:avLst/>
          </a:prstGeom>
          <a:noFill/>
          <a:ln>
            <a:noFill/>
          </a:ln>
        </p:spPr>
      </p:pic>
      <p:sp>
        <p:nvSpPr>
          <p:cNvPr id="19" name="Text Box 23"/>
          <p:cNvSpPr txBox="1"/>
          <p:nvPr/>
        </p:nvSpPr>
        <p:spPr>
          <a:xfrm>
            <a:off x="335385" y="1283286"/>
            <a:ext cx="7165575" cy="35842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300" b="1" dirty="0">
                <a:solidFill>
                  <a:schemeClr val="bg1"/>
                </a:solidFill>
                <a:latin typeface="Calibri" charset="0"/>
                <a:ea typeface="Calibri" charset="0"/>
                <a:cs typeface="Calibri" charset="0"/>
              </a:rPr>
              <a:t>Cooperative Extension Service  •  Department of Extension Plant Sciences  •  Month date, 2019</a:t>
            </a:r>
            <a:endParaRPr lang="en-US" sz="1300" dirty="0">
              <a:solidFill>
                <a:schemeClr val="bg1"/>
              </a:solidFill>
              <a:latin typeface="Calibri" charset="0"/>
              <a:ea typeface="Calibri" charset="0"/>
              <a:cs typeface="Calibri" charset="0"/>
            </a:endParaRPr>
          </a:p>
        </p:txBody>
      </p:sp>
      <p:sp>
        <p:nvSpPr>
          <p:cNvPr id="20" name="Text Box 77"/>
          <p:cNvSpPr txBox="1"/>
          <p:nvPr/>
        </p:nvSpPr>
        <p:spPr>
          <a:xfrm>
            <a:off x="2327564" y="9394612"/>
            <a:ext cx="5173398" cy="363029"/>
          </a:xfrm>
          <a:prstGeom prst="rect">
            <a:avLst/>
          </a:prstGeom>
          <a:solidFill>
            <a:srgbClr val="941651"/>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b="1" dirty="0">
              <a:solidFill>
                <a:srgbClr val="505150"/>
              </a:solidFill>
              <a:effectLst/>
              <a:latin typeface="Open Sans" charset="0"/>
              <a:ea typeface="ＭＳ ゴシック" charset="-128"/>
              <a:cs typeface="Times New Roman" charset="0"/>
            </a:endParaRPr>
          </a:p>
        </p:txBody>
      </p:sp>
      <p:sp>
        <p:nvSpPr>
          <p:cNvPr id="21" name="Text Box 78"/>
          <p:cNvSpPr txBox="1"/>
          <p:nvPr/>
        </p:nvSpPr>
        <p:spPr>
          <a:xfrm>
            <a:off x="2327563" y="5029200"/>
            <a:ext cx="2371964" cy="429768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pPr marL="0" marR="0">
              <a:spcBef>
                <a:spcPts val="0"/>
              </a:spcBef>
              <a:spcAft>
                <a:spcPts val="0"/>
              </a:spcAft>
            </a:pPr>
            <a:r>
              <a:rPr lang="en-US" sz="1200" b="1" dirty="0">
                <a:solidFill>
                  <a:srgbClr val="000000"/>
                </a:solidFill>
                <a:effectLst/>
                <a:latin typeface="Open Sans" charset="0"/>
                <a:ea typeface="ＭＳ ゴシック" charset="-128"/>
                <a:cs typeface="Times New Roman" charset="0"/>
              </a:rPr>
              <a:t>Subheading 2</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p:txBody>
      </p:sp>
      <p:sp>
        <p:nvSpPr>
          <p:cNvPr id="22" name="Text Box 78"/>
          <p:cNvSpPr txBox="1"/>
          <p:nvPr/>
        </p:nvSpPr>
        <p:spPr>
          <a:xfrm>
            <a:off x="4981019" y="5029200"/>
            <a:ext cx="2519942" cy="429768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r>
              <a:rPr lang="en-US" sz="1200" b="1" dirty="0">
                <a:solidFill>
                  <a:srgbClr val="000000"/>
                </a:solidFill>
                <a:latin typeface="Open Sans" charset="0"/>
                <a:ea typeface="ＭＳ ゴシック" charset="-128"/>
                <a:cs typeface="Times New Roman" charset="0"/>
              </a:rPr>
              <a:t>Subheading 2</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a:t>
            </a:r>
          </a:p>
        </p:txBody>
      </p:sp>
      <p:sp>
        <p:nvSpPr>
          <p:cNvPr id="23" name="Text Box 30"/>
          <p:cNvSpPr txBox="1"/>
          <p:nvPr/>
        </p:nvSpPr>
        <p:spPr>
          <a:xfrm>
            <a:off x="2327563" y="9372255"/>
            <a:ext cx="5173397" cy="45394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500" b="1" dirty="0">
                <a:solidFill>
                  <a:schemeClr val="bg1"/>
                </a:solidFill>
                <a:latin typeface="Calibri" charset="0"/>
                <a:ea typeface="Calibri" charset="0"/>
                <a:cs typeface="Calibri" charset="0"/>
              </a:rPr>
              <a:t>BE BOLD. </a:t>
            </a:r>
            <a:r>
              <a:rPr lang="en-US" sz="1500" dirty="0">
                <a:solidFill>
                  <a:schemeClr val="bg1"/>
                </a:solidFill>
                <a:latin typeface="Calibri" charset="0"/>
                <a:ea typeface="Calibri" charset="0"/>
                <a:cs typeface="Calibri" charset="0"/>
              </a:rPr>
              <a:t>Shape the Future.  </a:t>
            </a:r>
            <a:r>
              <a:rPr lang="en-US" sz="1500" b="1" dirty="0">
                <a:solidFill>
                  <a:schemeClr val="bg1"/>
                </a:solidFill>
                <a:latin typeface="Calibri" charset="0"/>
                <a:ea typeface="Calibri" charset="0"/>
                <a:cs typeface="Calibri" charset="0"/>
              </a:rPr>
              <a:t>New Mexico State University</a:t>
            </a:r>
          </a:p>
        </p:txBody>
      </p:sp>
      <p:sp>
        <p:nvSpPr>
          <p:cNvPr id="24" name="TextBox 23"/>
          <p:cNvSpPr txBox="1"/>
          <p:nvPr/>
        </p:nvSpPr>
        <p:spPr>
          <a:xfrm>
            <a:off x="7985652" y="2523075"/>
            <a:ext cx="2034256" cy="2308324"/>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information. Feel free to add as many or as few photos as you’d like!!!  </a:t>
            </a:r>
          </a:p>
        </p:txBody>
      </p:sp>
      <p:sp>
        <p:nvSpPr>
          <p:cNvPr id="25" name="TextBox 24"/>
          <p:cNvSpPr txBox="1"/>
          <p:nvPr/>
        </p:nvSpPr>
        <p:spPr>
          <a:xfrm>
            <a:off x="-2014730" y="7520010"/>
            <a:ext cx="1907628" cy="923330"/>
          </a:xfrm>
          <a:prstGeom prst="rect">
            <a:avLst/>
          </a:prstGeom>
          <a:noFill/>
        </p:spPr>
        <p:txBody>
          <a:bodyPr wrap="square" rtlCol="0">
            <a:spAutoFit/>
          </a:bodyPr>
          <a:lstStyle/>
          <a:p>
            <a:pPr algn="r"/>
            <a:r>
              <a:rPr lang="en-US" b="1" dirty="0">
                <a:solidFill>
                  <a:srgbClr val="852044"/>
                </a:solidFill>
              </a:rPr>
              <a:t>Replace </a:t>
            </a:r>
            <a:r>
              <a:rPr lang="en-US" b="1">
                <a:solidFill>
                  <a:srgbClr val="852044"/>
                </a:solidFill>
              </a:rPr>
              <a:t>with </a:t>
            </a:r>
            <a:br>
              <a:rPr lang="en-US" b="1">
                <a:solidFill>
                  <a:srgbClr val="852044"/>
                </a:solidFill>
              </a:rPr>
            </a:br>
            <a:r>
              <a:rPr lang="en-US" b="1">
                <a:solidFill>
                  <a:srgbClr val="852044"/>
                </a:solidFill>
              </a:rPr>
              <a:t>your </a:t>
            </a:r>
            <a:r>
              <a:rPr lang="en-US" b="1" dirty="0">
                <a:solidFill>
                  <a:srgbClr val="852044"/>
                </a:solidFill>
              </a:rPr>
              <a:t>contact information!!</a:t>
            </a:r>
          </a:p>
        </p:txBody>
      </p:sp>
      <p:sp>
        <p:nvSpPr>
          <p:cNvPr id="26" name="TextBox 25"/>
          <p:cNvSpPr txBox="1"/>
          <p:nvPr/>
        </p:nvSpPr>
        <p:spPr>
          <a:xfrm>
            <a:off x="7985622" y="14042"/>
            <a:ext cx="2034286" cy="2031325"/>
          </a:xfrm>
          <a:prstGeom prst="rect">
            <a:avLst/>
          </a:prstGeom>
          <a:noFill/>
        </p:spPr>
        <p:txBody>
          <a:bodyPr wrap="square" rtlCol="0">
            <a:spAutoFit/>
          </a:bodyPr>
          <a:lstStyle/>
          <a:p>
            <a:r>
              <a:rPr lang="en-US" b="1" dirty="0"/>
              <a:t>Since this template doesn’t have a logo setup included, you’ll need to leave the name of the college as is at the top of the page. </a:t>
            </a:r>
          </a:p>
        </p:txBody>
      </p:sp>
    </p:spTree>
    <p:extLst>
      <p:ext uri="{BB962C8B-B14F-4D97-AF65-F5344CB8AC3E}">
        <p14:creationId xmlns:p14="http://schemas.microsoft.com/office/powerpoint/2010/main" val="198982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5"/>
          <p:cNvSpPr txBox="1"/>
          <p:nvPr/>
        </p:nvSpPr>
        <p:spPr>
          <a:xfrm>
            <a:off x="415637" y="923922"/>
            <a:ext cx="4085551" cy="3584892"/>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a:t>
            </a:r>
            <a:r>
              <a:rPr lang="en-US" sz="1000" dirty="0" err="1">
                <a:latin typeface="Times New Roman" charset="0"/>
                <a:ea typeface="ＭＳ 明朝" charset="-128"/>
                <a:cs typeface="Times New Roman" charset="0"/>
              </a:rPr>
              <a:t>copycopy</a:t>
            </a:r>
            <a:r>
              <a:rPr lang="en-US" sz="1000" dirty="0">
                <a:latin typeface="Times New Roman" charset="0"/>
                <a:ea typeface="ＭＳ 明朝" charset="-128"/>
                <a:cs typeface="Times New Roman" charset="0"/>
              </a:rPr>
              <a:t> body copy body copy body copy body copy body copy body copy body copy body copy body copy body copy body copy body copy</a:t>
            </a:r>
            <a:endParaRPr lang="en-US" sz="1000" dirty="0">
              <a:effectLst/>
              <a:latin typeface="Times New Roman" charset="0"/>
              <a:ea typeface="ＭＳ 明朝" charset="-128"/>
              <a:cs typeface="Times New Roman" charset="0"/>
            </a:endParaRPr>
          </a:p>
        </p:txBody>
      </p:sp>
      <p:sp>
        <p:nvSpPr>
          <p:cNvPr id="5" name="Text Box 77"/>
          <p:cNvSpPr txBox="1"/>
          <p:nvPr/>
        </p:nvSpPr>
        <p:spPr>
          <a:xfrm>
            <a:off x="415637" y="4619534"/>
            <a:ext cx="6932814" cy="409666"/>
          </a:xfrm>
          <a:prstGeom prst="rect">
            <a:avLst/>
          </a:prstGeom>
          <a:solidFill>
            <a:srgbClr val="941651"/>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en-US" b="1" dirty="0">
                <a:solidFill>
                  <a:schemeClr val="bg1"/>
                </a:solidFill>
                <a:latin typeface="Arial Black" charset="0"/>
                <a:ea typeface="Arial Black" charset="0"/>
                <a:cs typeface="Arial Black" charset="0"/>
              </a:rPr>
              <a:t>HEADING 1</a:t>
            </a:r>
          </a:p>
        </p:txBody>
      </p:sp>
      <p:sp>
        <p:nvSpPr>
          <p:cNvPr id="6" name="Rectangle 5"/>
          <p:cNvSpPr/>
          <p:nvPr/>
        </p:nvSpPr>
        <p:spPr>
          <a:xfrm>
            <a:off x="4719793" y="573204"/>
            <a:ext cx="2591251" cy="375964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012044" y="1318175"/>
            <a:ext cx="2006747" cy="1569660"/>
          </a:xfrm>
          <a:prstGeom prst="rect">
            <a:avLst/>
          </a:prstGeom>
          <a:noFill/>
        </p:spPr>
        <p:txBody>
          <a:bodyPr wrap="square" rtlCol="0">
            <a:spAutoFit/>
          </a:bodyPr>
          <a:lstStyle/>
          <a:p>
            <a:pPr algn="ctr"/>
            <a:r>
              <a:rPr lang="en-US" sz="2400" dirty="0"/>
              <a:t>Insert photo or graphic here or delete this box</a:t>
            </a:r>
          </a:p>
        </p:txBody>
      </p:sp>
      <p:sp>
        <p:nvSpPr>
          <p:cNvPr id="8" name="TextBox 7"/>
          <p:cNvSpPr txBox="1"/>
          <p:nvPr/>
        </p:nvSpPr>
        <p:spPr>
          <a:xfrm>
            <a:off x="415637" y="573204"/>
            <a:ext cx="4120975" cy="369332"/>
          </a:xfrm>
          <a:prstGeom prst="rect">
            <a:avLst/>
          </a:prstGeom>
          <a:noFill/>
        </p:spPr>
        <p:txBody>
          <a:bodyPr wrap="square" rtlCol="0">
            <a:spAutoFit/>
          </a:bodyPr>
          <a:lstStyle/>
          <a:p>
            <a:r>
              <a:rPr lang="en-US" b="1" dirty="0">
                <a:latin typeface="Arial Black" charset="0"/>
                <a:ea typeface="Arial Black" charset="0"/>
                <a:cs typeface="Arial Black" charset="0"/>
              </a:rPr>
              <a:t>HEADING 1</a:t>
            </a:r>
          </a:p>
        </p:txBody>
      </p:sp>
      <p:sp>
        <p:nvSpPr>
          <p:cNvPr id="9" name="Text Box 78"/>
          <p:cNvSpPr txBox="1"/>
          <p:nvPr/>
        </p:nvSpPr>
        <p:spPr>
          <a:xfrm>
            <a:off x="415637" y="5086259"/>
            <a:ext cx="3305810" cy="4428811"/>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pPr marL="0" marR="0">
              <a:spcBef>
                <a:spcPts val="0"/>
              </a:spcBef>
              <a:spcAft>
                <a:spcPts val="0"/>
              </a:spcAft>
            </a:pPr>
            <a:r>
              <a:rPr lang="en-US" sz="1200" b="1" i="1" dirty="0">
                <a:solidFill>
                  <a:srgbClr val="000000"/>
                </a:solidFill>
                <a:effectLst/>
                <a:latin typeface="Open Sans" charset="0"/>
                <a:ea typeface="ＭＳ ゴシック" charset="-128"/>
                <a:cs typeface="Times New Roman" charset="0"/>
              </a:rPr>
              <a:t>Subheading 3</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p:txBody>
      </p:sp>
      <p:sp>
        <p:nvSpPr>
          <p:cNvPr id="11" name="Text Box 78"/>
          <p:cNvSpPr txBox="1"/>
          <p:nvPr/>
        </p:nvSpPr>
        <p:spPr>
          <a:xfrm>
            <a:off x="4005234" y="5139920"/>
            <a:ext cx="3305810" cy="437515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a:t>
            </a:r>
          </a:p>
          <a:p>
            <a:pPr marL="0" marR="0">
              <a:spcBef>
                <a:spcPts val="0"/>
              </a:spcBef>
              <a:spcAft>
                <a:spcPts val="0"/>
              </a:spcAft>
            </a:pPr>
            <a:r>
              <a:rPr lang="en-US" sz="1200" b="1" i="1" dirty="0">
                <a:solidFill>
                  <a:srgbClr val="000000"/>
                </a:solidFill>
                <a:effectLst/>
                <a:latin typeface="Open Sans" charset="0"/>
                <a:ea typeface="ＭＳ ゴシック" charset="-128"/>
                <a:cs typeface="Times New Roman" charset="0"/>
              </a:rPr>
              <a:t>Subheading 3</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a:t>
            </a:r>
          </a:p>
          <a:p>
            <a:pPr marL="0" marR="0" indent="182880" algn="r">
              <a:spcBef>
                <a:spcPts val="0"/>
              </a:spcBef>
              <a:spcAft>
                <a:spcPts val="0"/>
              </a:spcAft>
            </a:pPr>
            <a:r>
              <a:rPr lang="en-US" sz="1000" b="1" i="1" dirty="0">
                <a:solidFill>
                  <a:srgbClr val="610B2B"/>
                </a:solidFill>
                <a:effectLst/>
                <a:latin typeface="Times New Roman" charset="0"/>
                <a:ea typeface="ＭＳ 明朝" charset="-128"/>
                <a:cs typeface="Times New Roman" charset="0"/>
              </a:rPr>
              <a:t> </a:t>
            </a:r>
            <a:endParaRPr lang="en-US" sz="1000" dirty="0">
              <a:effectLst/>
              <a:latin typeface="Times New Roman" charset="0"/>
              <a:ea typeface="ＭＳ 明朝" charset="-128"/>
              <a:cs typeface="Times New Roman" charset="0"/>
            </a:endParaRPr>
          </a:p>
        </p:txBody>
      </p:sp>
      <p:sp>
        <p:nvSpPr>
          <p:cNvPr id="12" name="Text Box 82"/>
          <p:cNvSpPr txBox="1"/>
          <p:nvPr/>
        </p:nvSpPr>
        <p:spPr>
          <a:xfrm>
            <a:off x="5226916" y="9515070"/>
            <a:ext cx="2121535" cy="466725"/>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r">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2</a:t>
            </a:r>
            <a:endParaRPr lang="en-US" sz="1200" dirty="0">
              <a:effectLst/>
              <a:ea typeface="ＭＳ 明朝" charset="-128"/>
              <a:cs typeface="Times New Roman" charset="0"/>
            </a:endParaRPr>
          </a:p>
        </p:txBody>
      </p:sp>
      <p:sp>
        <p:nvSpPr>
          <p:cNvPr id="10" name="TextBox 9"/>
          <p:cNvSpPr txBox="1"/>
          <p:nvPr/>
        </p:nvSpPr>
        <p:spPr>
          <a:xfrm>
            <a:off x="8147017" y="408044"/>
            <a:ext cx="2034256" cy="2308324"/>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information. Feel free to add as many or as few photos as you’d like!!!  </a:t>
            </a:r>
          </a:p>
        </p:txBody>
      </p:sp>
    </p:spTree>
    <p:extLst>
      <p:ext uri="{BB962C8B-B14F-4D97-AF65-F5344CB8AC3E}">
        <p14:creationId xmlns:p14="http://schemas.microsoft.com/office/powerpoint/2010/main" val="104702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1304" y="278295"/>
            <a:ext cx="2040835" cy="9104244"/>
          </a:xfrm>
          <a:prstGeom prst="rect">
            <a:avLst/>
          </a:prstGeom>
          <a:solidFill>
            <a:srgbClr val="94165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 name="Text Box 8"/>
          <p:cNvSpPr txBox="1"/>
          <p:nvPr/>
        </p:nvSpPr>
        <p:spPr>
          <a:xfrm>
            <a:off x="463826" y="583096"/>
            <a:ext cx="1749287" cy="8912528"/>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r>
              <a:rPr lang="en-US" b="1" dirty="0">
                <a:solidFill>
                  <a:schemeClr val="bg1"/>
                </a:solidFill>
                <a:latin typeface="Arial Black" charset="0"/>
                <a:ea typeface="Arial Black" charset="0"/>
                <a:cs typeface="Arial Black" charset="0"/>
              </a:rPr>
              <a:t>HEADING 1</a:t>
            </a:r>
          </a:p>
          <a:p>
            <a:pPr marL="0" marR="0">
              <a:spcBef>
                <a:spcPts val="1200"/>
              </a:spcBef>
              <a:spcAft>
                <a:spcPts val="0"/>
              </a:spcAft>
            </a:pPr>
            <a:r>
              <a:rPr lang="en-US" sz="1300" dirty="0">
                <a:solidFill>
                  <a:schemeClr val="bg1"/>
                </a:solidFill>
                <a:effectLst/>
                <a:latin typeface="Calibri" charset="0"/>
                <a:ea typeface="Calibri" charset="0"/>
                <a:cs typeface="Calibri" charset="0"/>
              </a:rPr>
              <a:t>Body copy body copy body copy body copy body copy Body copy body copy body copy body copy body copy Body copy body copy body copy body copy body copy</a:t>
            </a:r>
          </a:p>
          <a:p>
            <a:pPr marL="0" marR="0">
              <a:spcBef>
                <a:spcPts val="1200"/>
              </a:spcBef>
              <a:spcAft>
                <a:spcPts val="0"/>
              </a:spcAft>
            </a:pPr>
            <a:r>
              <a:rPr lang="en-US" sz="1300" dirty="0">
                <a:solidFill>
                  <a:schemeClr val="bg1"/>
                </a:solidFill>
                <a:effectLst/>
                <a:latin typeface="Calibri" charset="0"/>
                <a:ea typeface="Calibri" charset="0"/>
                <a:cs typeface="Calibri" charset="0"/>
              </a:rPr>
              <a:t>Body copy body copy body copy body copy body copy Body copy body copy body copy body copy body copy Body copy body copy body copy body copy body copy</a:t>
            </a:r>
          </a:p>
          <a:p>
            <a:pPr marL="0" marR="0">
              <a:spcBef>
                <a:spcPts val="1200"/>
              </a:spcBef>
              <a:spcAft>
                <a:spcPts val="0"/>
              </a:spcAft>
            </a:pPr>
            <a:r>
              <a:rPr lang="en-US" sz="1300" dirty="0">
                <a:solidFill>
                  <a:schemeClr val="bg1"/>
                </a:solidFill>
                <a:effectLst/>
                <a:latin typeface="Calibri" charset="0"/>
                <a:ea typeface="Calibri" charset="0"/>
                <a:cs typeface="Calibri" charset="0"/>
              </a:rPr>
              <a:t>Body copy body copy body copy body copy body copy Body copy body copy body copy body copy body copy Body copy body copy body copy body copy body copy</a:t>
            </a:r>
          </a:p>
          <a:p>
            <a:pPr marL="0" marR="0">
              <a:spcBef>
                <a:spcPts val="1200"/>
              </a:spcBef>
              <a:spcAft>
                <a:spcPts val="0"/>
              </a:spcAft>
            </a:pPr>
            <a:r>
              <a:rPr lang="en-US" sz="1300" dirty="0">
                <a:solidFill>
                  <a:schemeClr val="bg1"/>
                </a:solidFill>
                <a:effectLst/>
                <a:latin typeface="Calibri" charset="0"/>
                <a:ea typeface="Calibri" charset="0"/>
                <a:cs typeface="Calibri" charset="0"/>
              </a:rPr>
              <a:t>Body copy body copy body copy body copy body copy Body copy body copy body copy body copy body copy Body copy body copy body copy body copy body copy</a:t>
            </a:r>
          </a:p>
        </p:txBody>
      </p:sp>
      <p:sp>
        <p:nvSpPr>
          <p:cNvPr id="4" name="Rectangle 3"/>
          <p:cNvSpPr/>
          <p:nvPr/>
        </p:nvSpPr>
        <p:spPr>
          <a:xfrm>
            <a:off x="2504661" y="278297"/>
            <a:ext cx="1566843"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4230530" y="278295"/>
            <a:ext cx="1593347"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956399" y="278295"/>
            <a:ext cx="1593347" cy="173603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Box 14"/>
          <p:cNvSpPr txBox="1"/>
          <p:nvPr/>
        </p:nvSpPr>
        <p:spPr>
          <a:xfrm>
            <a:off x="2537338" y="2464904"/>
            <a:ext cx="5012408" cy="7030720"/>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2" spcCol="27432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marL="0" marR="0" indent="182880">
              <a:spcBef>
                <a:spcPts val="0"/>
              </a:spcBef>
              <a:spcAft>
                <a:spcPts val="0"/>
              </a:spcAft>
            </a:pPr>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a:t>
            </a:r>
          </a:p>
          <a:p>
            <a:pPr indent="182880"/>
            <a:r>
              <a:rPr lang="en-US" sz="1000" dirty="0">
                <a:effectLst/>
                <a:latin typeface="Times New Roman" charset="0"/>
                <a:ea typeface="ＭＳ 明朝" charset="-128"/>
                <a:cs typeface="Times New Roman" charset="0"/>
              </a:rPr>
              <a:t>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Body copy body copy body copy body copy body copy body copy body copy body copy body copy body copy body copy body copy body copy body copy body copy body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Body copy body copy body copy body copy body copy body copy body copy body copy body copy body copy body copy body copy body copy body copy body copy body copy</a:t>
            </a:r>
          </a:p>
          <a:p>
            <a:pPr indent="182880"/>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effectLst/>
                <a:latin typeface="Times New Roman" charset="0"/>
                <a:ea typeface="ＭＳ 明朝" charset="-128"/>
                <a:cs typeface="Times New Roman" charset="0"/>
              </a:rPr>
              <a:t> </a:t>
            </a:r>
          </a:p>
          <a:p>
            <a:pPr marL="0" marR="0" indent="182880">
              <a:spcBef>
                <a:spcPts val="0"/>
              </a:spcBef>
              <a:spcAft>
                <a:spcPts val="0"/>
              </a:spcAft>
            </a:pPr>
            <a:endParaRPr lang="en-US" sz="1000" dirty="0">
              <a:effectLst/>
              <a:latin typeface="Times New Roman" charset="0"/>
              <a:ea typeface="ＭＳ 明朝" charset="-128"/>
              <a:cs typeface="Times New Roman" charset="0"/>
            </a:endParaRPr>
          </a:p>
        </p:txBody>
      </p:sp>
      <p:sp>
        <p:nvSpPr>
          <p:cNvPr id="11" name="TextBox 10"/>
          <p:cNvSpPr txBox="1"/>
          <p:nvPr/>
        </p:nvSpPr>
        <p:spPr>
          <a:xfrm>
            <a:off x="2504661" y="2136625"/>
            <a:ext cx="4785940" cy="369332"/>
          </a:xfrm>
          <a:prstGeom prst="rect">
            <a:avLst/>
          </a:prstGeom>
          <a:noFill/>
        </p:spPr>
        <p:txBody>
          <a:bodyPr wrap="square" rtlCol="0">
            <a:spAutoFit/>
          </a:bodyPr>
          <a:lstStyle/>
          <a:p>
            <a:r>
              <a:rPr lang="en-US" b="1" dirty="0">
                <a:latin typeface="Arial Black" charset="0"/>
                <a:ea typeface="Arial Black" charset="0"/>
                <a:cs typeface="Arial Black" charset="0"/>
              </a:rPr>
              <a:t>HEADING 1</a:t>
            </a:r>
          </a:p>
        </p:txBody>
      </p:sp>
      <p:sp>
        <p:nvSpPr>
          <p:cNvPr id="12" name="Text Box 82"/>
          <p:cNvSpPr txBox="1"/>
          <p:nvPr/>
        </p:nvSpPr>
        <p:spPr>
          <a:xfrm>
            <a:off x="263996" y="9514054"/>
            <a:ext cx="2367915" cy="466725"/>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743200" algn="ctr"/>
                <a:tab pos="5486400" algn="r"/>
              </a:tabLst>
            </a:pPr>
            <a:r>
              <a:rPr lang="en-US" sz="1000" dirty="0">
                <a:solidFill>
                  <a:srgbClr val="610B2B"/>
                </a:solidFill>
                <a:effectLst/>
                <a:latin typeface="Open Sans Extrabold" charset="0"/>
                <a:ea typeface="ＭＳ 明朝" charset="-128"/>
                <a:cs typeface="Times New Roman" charset="0"/>
              </a:rPr>
              <a:t>Page 3</a:t>
            </a:r>
            <a:endParaRPr lang="en-US" sz="1200" dirty="0">
              <a:effectLst/>
              <a:ea typeface="ＭＳ 明朝" charset="-128"/>
              <a:cs typeface="Times New Roman" charset="0"/>
            </a:endParaRPr>
          </a:p>
        </p:txBody>
      </p:sp>
      <p:sp>
        <p:nvSpPr>
          <p:cNvPr id="13" name="TextBox 12"/>
          <p:cNvSpPr txBox="1"/>
          <p:nvPr/>
        </p:nvSpPr>
        <p:spPr>
          <a:xfrm>
            <a:off x="4230530" y="750334"/>
            <a:ext cx="1593347" cy="738664"/>
          </a:xfrm>
          <a:prstGeom prst="rect">
            <a:avLst/>
          </a:prstGeom>
          <a:noFill/>
        </p:spPr>
        <p:txBody>
          <a:bodyPr wrap="square" rtlCol="0">
            <a:spAutoFit/>
          </a:bodyPr>
          <a:lstStyle/>
          <a:p>
            <a:pPr algn="ctr"/>
            <a:r>
              <a:rPr lang="en-US" sz="1400" b="1" dirty="0"/>
              <a:t>Insert photo or graphic here or delete this box</a:t>
            </a:r>
          </a:p>
        </p:txBody>
      </p:sp>
      <p:sp>
        <p:nvSpPr>
          <p:cNvPr id="14" name="TextBox 13"/>
          <p:cNvSpPr txBox="1"/>
          <p:nvPr/>
        </p:nvSpPr>
        <p:spPr>
          <a:xfrm>
            <a:off x="8131864" y="211402"/>
            <a:ext cx="2034256" cy="2308324"/>
          </a:xfrm>
          <a:prstGeom prst="rect">
            <a:avLst/>
          </a:prstGeom>
          <a:noFill/>
        </p:spPr>
        <p:txBody>
          <a:bodyPr wrap="square" rtlCol="0">
            <a:spAutoFit/>
          </a:bodyPr>
          <a:lstStyle/>
          <a:p>
            <a:r>
              <a:rPr lang="en-US" b="1" dirty="0">
                <a:solidFill>
                  <a:srgbClr val="852044"/>
                </a:solidFill>
              </a:rPr>
              <a:t>Replace all of </a:t>
            </a:r>
            <a:br>
              <a:rPr lang="en-US" b="1" dirty="0">
                <a:solidFill>
                  <a:srgbClr val="852044"/>
                </a:solidFill>
              </a:rPr>
            </a:br>
            <a:r>
              <a:rPr lang="en-US" b="1" dirty="0">
                <a:solidFill>
                  <a:srgbClr val="852044"/>
                </a:solidFill>
              </a:rPr>
              <a:t>the mockup text with your information. Feel free to add as many or as few photos as you’d like!!!  </a:t>
            </a:r>
          </a:p>
        </p:txBody>
      </p:sp>
    </p:spTree>
    <p:extLst>
      <p:ext uri="{BB962C8B-B14F-4D97-AF65-F5344CB8AC3E}">
        <p14:creationId xmlns:p14="http://schemas.microsoft.com/office/powerpoint/2010/main" val="905600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5"/>
          <p:cNvSpPr txBox="1"/>
          <p:nvPr/>
        </p:nvSpPr>
        <p:spPr>
          <a:xfrm>
            <a:off x="331304" y="8838204"/>
            <a:ext cx="7116418" cy="574040"/>
          </a:xfrm>
          <a:prstGeom prst="rect">
            <a:avLst/>
          </a:prstGeom>
          <a:solidFill>
            <a:srgbClr val="941651"/>
          </a:solid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solidFill>
                  <a:srgbClr val="EEA420"/>
                </a:solidFill>
                <a:effectLst/>
                <a:latin typeface="Open Sans" charset="0"/>
                <a:ea typeface="ＭＳ ゴシック" charset="-128"/>
                <a:cs typeface="Times New Roman" charset="0"/>
              </a:rPr>
              <a:t> </a:t>
            </a:r>
            <a:endParaRPr lang="en-US" sz="1200" b="1">
              <a:solidFill>
                <a:srgbClr val="505150"/>
              </a:solidFill>
              <a:effectLst/>
              <a:latin typeface="Open Sans" charset="0"/>
              <a:ea typeface="ＭＳ ゴシック" charset="-128"/>
              <a:cs typeface="Times New Roman" charset="0"/>
            </a:endParaRPr>
          </a:p>
        </p:txBody>
      </p:sp>
      <p:sp>
        <p:nvSpPr>
          <p:cNvPr id="4" name="Text Box 18"/>
          <p:cNvSpPr txBox="1"/>
          <p:nvPr/>
        </p:nvSpPr>
        <p:spPr>
          <a:xfrm>
            <a:off x="2908092" y="5589545"/>
            <a:ext cx="4407108" cy="3162299"/>
          </a:xfrm>
          <a:prstGeom prst="rect">
            <a:avLst/>
          </a:prstGeom>
          <a:noFill/>
          <a:ln>
            <a:noFill/>
          </a:ln>
          <a:effectLst/>
          <a:extLst>
            <a:ext uri="{C572A759-6A51-4108-AA02-DFA0A04FC94B}">
              <ma14:wrappingTextBoxFlag xmlns:ma14="http://schemas.microsoft.com/office/mac/drawingml/2011/main" xmlns="" val="1"/>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a:p>
            <a:pPr marL="0" marR="0" indent="182880">
              <a:spcBef>
                <a:spcPts val="0"/>
              </a:spcBef>
              <a:spcAft>
                <a:spcPts val="0"/>
              </a:spcAft>
            </a:pPr>
            <a:r>
              <a:rPr lang="en-US" sz="1000" dirty="0">
                <a:effectLst/>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a:t>
            </a:r>
          </a:p>
          <a:p>
            <a:pPr indent="182880"/>
            <a:r>
              <a:rPr lang="en-US" sz="1000" dirty="0">
                <a:latin typeface="Times New Roman" charset="0"/>
                <a:ea typeface="ＭＳ 明朝" charset="-128"/>
                <a:cs typeface="Times New Roman" charset="0"/>
              </a:rPr>
              <a:t>Body copy body copy body copy body copy body copy body copy body copy body copy body copy body copy body copy body copy body copy body copy body copy body copy body copy body copy body copy body copy body copy body copy</a:t>
            </a:r>
            <a:endParaRPr lang="en-US" sz="1000" dirty="0">
              <a:effectLst/>
              <a:latin typeface="Times New Roman" charset="0"/>
              <a:ea typeface="ＭＳ 明朝" charset="-128"/>
              <a:cs typeface="Times New Roman" charset="0"/>
            </a:endParaRPr>
          </a:p>
        </p:txBody>
      </p:sp>
      <p:sp>
        <p:nvSpPr>
          <p:cNvPr id="5" name="Text Box 1"/>
          <p:cNvSpPr txBox="1"/>
          <p:nvPr/>
        </p:nvSpPr>
        <p:spPr>
          <a:xfrm>
            <a:off x="469265" y="8927104"/>
            <a:ext cx="6845935" cy="3454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b="1" dirty="0">
                <a:solidFill>
                  <a:srgbClr val="FFFFFF"/>
                </a:solidFill>
                <a:effectLst/>
                <a:latin typeface="Calibri" charset="0"/>
                <a:ea typeface="Calibri" charset="0"/>
                <a:cs typeface="Calibri" charset="0"/>
              </a:rPr>
              <a:t>The College of Agricultural, Consumer and Environmental Sciences is an engine for economic and community development </a:t>
            </a:r>
            <a:br>
              <a:rPr lang="en-US" sz="1000" b="1" dirty="0">
                <a:solidFill>
                  <a:srgbClr val="FFFFFF"/>
                </a:solidFill>
                <a:effectLst/>
                <a:latin typeface="Calibri" charset="0"/>
                <a:ea typeface="Calibri" charset="0"/>
                <a:cs typeface="Calibri" charset="0"/>
              </a:rPr>
            </a:br>
            <a:r>
              <a:rPr lang="en-US" sz="1000" b="1" dirty="0">
                <a:solidFill>
                  <a:srgbClr val="FFFFFF"/>
                </a:solidFill>
                <a:effectLst/>
                <a:latin typeface="Calibri" charset="0"/>
                <a:ea typeface="Calibri" charset="0"/>
                <a:cs typeface="Calibri" charset="0"/>
              </a:rPr>
              <a:t>in New Mexico, improving the lives of New Mexicans through academic, research, and Extension programs. </a:t>
            </a:r>
            <a:endParaRPr lang="en-US" sz="1000" dirty="0">
              <a:effectLst/>
              <a:latin typeface="Calibri" charset="0"/>
              <a:ea typeface="Calibri" charset="0"/>
              <a:cs typeface="Calibri" charset="0"/>
            </a:endParaRPr>
          </a:p>
          <a:p>
            <a:pPr marL="0" marR="0" algn="ctr">
              <a:spcBef>
                <a:spcPts val="0"/>
              </a:spcBef>
              <a:spcAft>
                <a:spcPts val="0"/>
              </a:spcAft>
            </a:pPr>
            <a:r>
              <a:rPr lang="en-US" sz="1000" b="1" dirty="0">
                <a:solidFill>
                  <a:srgbClr val="FFFFFF"/>
                </a:solidFill>
                <a:effectLst/>
                <a:latin typeface="Calibri" charset="0"/>
                <a:ea typeface="Calibri" charset="0"/>
                <a:cs typeface="Calibri" charset="0"/>
              </a:rPr>
              <a:t> </a:t>
            </a:r>
            <a:endParaRPr lang="en-US" sz="1000" dirty="0">
              <a:effectLst/>
              <a:latin typeface="Calibri" charset="0"/>
              <a:ea typeface="Calibri" charset="0"/>
              <a:cs typeface="Calibri" charset="0"/>
            </a:endParaRPr>
          </a:p>
        </p:txBody>
      </p:sp>
      <p:sp>
        <p:nvSpPr>
          <p:cNvPr id="6" name="Text Box 28"/>
          <p:cNvSpPr txBox="1"/>
          <p:nvPr/>
        </p:nvSpPr>
        <p:spPr>
          <a:xfrm>
            <a:off x="482600" y="9473204"/>
            <a:ext cx="6833235" cy="39624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solidFill>
                  <a:schemeClr val="tx1"/>
                </a:solidFill>
                <a:effectLst/>
                <a:latin typeface="Calibri" charset="0"/>
                <a:ea typeface="Calibri" charset="0"/>
                <a:cs typeface="Calibri" charset="0"/>
              </a:rPr>
              <a:t>New Mexico State University is an </a:t>
            </a:r>
            <a:r>
              <a:rPr lang="en-US" sz="1000">
                <a:solidFill>
                  <a:schemeClr val="tx1"/>
                </a:solidFill>
                <a:effectLst/>
                <a:latin typeface="Calibri" charset="0"/>
                <a:ea typeface="Calibri" charset="0"/>
                <a:cs typeface="Calibri" charset="0"/>
              </a:rPr>
              <a:t>equal opportunity</a:t>
            </a:r>
            <a:r>
              <a:rPr lang="en-US" sz="1000">
                <a:solidFill>
                  <a:schemeClr val="tx1"/>
                </a:solidFill>
                <a:latin typeface="Calibri" charset="0"/>
                <a:ea typeface="Calibri" charset="0"/>
                <a:cs typeface="Calibri" charset="0"/>
              </a:rPr>
              <a:t> </a:t>
            </a:r>
            <a:r>
              <a:rPr lang="en-US" sz="1000">
                <a:solidFill>
                  <a:schemeClr val="tx1"/>
                </a:solidFill>
                <a:effectLst/>
                <a:latin typeface="Calibri" charset="0"/>
                <a:ea typeface="Calibri" charset="0"/>
                <a:cs typeface="Calibri" charset="0"/>
              </a:rPr>
              <a:t>employer </a:t>
            </a:r>
            <a:r>
              <a:rPr lang="en-US" sz="1000" dirty="0">
                <a:solidFill>
                  <a:schemeClr val="tx1"/>
                </a:solidFill>
                <a:effectLst/>
                <a:latin typeface="Calibri" charset="0"/>
                <a:ea typeface="Calibri" charset="0"/>
                <a:cs typeface="Calibri" charset="0"/>
              </a:rPr>
              <a:t>and educator. </a:t>
            </a:r>
            <a:br>
              <a:rPr lang="en-US" sz="1000" dirty="0">
                <a:solidFill>
                  <a:schemeClr val="tx1"/>
                </a:solidFill>
                <a:effectLst/>
                <a:latin typeface="Calibri" charset="0"/>
                <a:ea typeface="Calibri" charset="0"/>
                <a:cs typeface="Calibri" charset="0"/>
              </a:rPr>
            </a:br>
            <a:r>
              <a:rPr lang="en-US" sz="1000" dirty="0">
                <a:solidFill>
                  <a:schemeClr val="tx1"/>
                </a:solidFill>
                <a:effectLst/>
                <a:latin typeface="Calibri" charset="0"/>
                <a:ea typeface="Calibri" charset="0"/>
                <a:cs typeface="Calibri" charset="0"/>
              </a:rPr>
              <a:t>NMSU and the U.S. Department of Agriculture cooperating.</a:t>
            </a:r>
          </a:p>
        </p:txBody>
      </p:sp>
      <p:sp>
        <p:nvSpPr>
          <p:cNvPr id="8" name="Rectangle 7"/>
          <p:cNvSpPr/>
          <p:nvPr/>
        </p:nvSpPr>
        <p:spPr>
          <a:xfrm>
            <a:off x="331304" y="5292603"/>
            <a:ext cx="2445477" cy="33389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482600" y="490330"/>
            <a:ext cx="2684670" cy="2031325"/>
          </a:xfrm>
          <a:prstGeom prst="rect">
            <a:avLst/>
          </a:prstGeom>
          <a:noFill/>
        </p:spPr>
        <p:txBody>
          <a:bodyPr wrap="square" rtlCol="0">
            <a:spAutoFit/>
          </a:bodyPr>
          <a:lstStyle/>
          <a:p>
            <a:r>
              <a:rPr lang="en-US" sz="1400" dirty="0"/>
              <a:t>College of Agricultural, Consumer</a:t>
            </a:r>
            <a:br>
              <a:rPr lang="en-US" sz="1400" dirty="0"/>
            </a:br>
            <a:r>
              <a:rPr lang="en-US" sz="1400" dirty="0"/>
              <a:t>and Environmental Sciences</a:t>
            </a:r>
          </a:p>
          <a:p>
            <a:r>
              <a:rPr lang="en-US" sz="1400" dirty="0"/>
              <a:t>Department of #####</a:t>
            </a:r>
          </a:p>
          <a:p>
            <a:r>
              <a:rPr lang="en-US" sz="1400" dirty="0"/>
              <a:t>MSC ###</a:t>
            </a:r>
          </a:p>
          <a:p>
            <a:r>
              <a:rPr lang="en-US" sz="1400" dirty="0"/>
              <a:t>New Mexico State University</a:t>
            </a:r>
          </a:p>
          <a:p>
            <a:r>
              <a:rPr lang="en-US" sz="1400" dirty="0"/>
              <a:t>P.O. Box 30003</a:t>
            </a:r>
          </a:p>
          <a:p>
            <a:r>
              <a:rPr lang="en-US" sz="1400" dirty="0"/>
              <a:t>Las Cruces, NM 88003-8003</a:t>
            </a:r>
          </a:p>
          <a:p>
            <a:r>
              <a:rPr lang="en-US" sz="1400" dirty="0"/>
              <a:t> </a:t>
            </a:r>
          </a:p>
          <a:p>
            <a:endParaRPr lang="en-US" sz="1400" dirty="0"/>
          </a:p>
        </p:txBody>
      </p:sp>
      <p:sp>
        <p:nvSpPr>
          <p:cNvPr id="11" name="TextBox 10"/>
          <p:cNvSpPr txBox="1"/>
          <p:nvPr/>
        </p:nvSpPr>
        <p:spPr>
          <a:xfrm>
            <a:off x="2903943" y="5292603"/>
            <a:ext cx="4182933" cy="369332"/>
          </a:xfrm>
          <a:prstGeom prst="rect">
            <a:avLst/>
          </a:prstGeom>
          <a:noFill/>
        </p:spPr>
        <p:txBody>
          <a:bodyPr wrap="square" rtlCol="0">
            <a:spAutoFit/>
          </a:bodyPr>
          <a:lstStyle/>
          <a:p>
            <a:r>
              <a:rPr lang="en-US" b="1" dirty="0">
                <a:latin typeface="Arial Black" charset="0"/>
                <a:ea typeface="Arial Black" charset="0"/>
                <a:cs typeface="Arial Black" charset="0"/>
              </a:rPr>
              <a:t>HEADING 1</a:t>
            </a:r>
          </a:p>
        </p:txBody>
      </p:sp>
      <p:sp>
        <p:nvSpPr>
          <p:cNvPr id="12" name="TextBox 11"/>
          <p:cNvSpPr txBox="1"/>
          <p:nvPr/>
        </p:nvSpPr>
        <p:spPr>
          <a:xfrm>
            <a:off x="639642" y="6500423"/>
            <a:ext cx="1828800" cy="923330"/>
          </a:xfrm>
          <a:prstGeom prst="rect">
            <a:avLst/>
          </a:prstGeom>
          <a:noFill/>
        </p:spPr>
        <p:txBody>
          <a:bodyPr wrap="square" rtlCol="0">
            <a:spAutoFit/>
          </a:bodyPr>
          <a:lstStyle/>
          <a:p>
            <a:pPr algn="ctr"/>
            <a:r>
              <a:rPr lang="en-US" dirty="0"/>
              <a:t>Insert photo or graphic here or delete this box</a:t>
            </a:r>
          </a:p>
        </p:txBody>
      </p:sp>
      <p:sp>
        <p:nvSpPr>
          <p:cNvPr id="13" name="TextBox 12"/>
          <p:cNvSpPr txBox="1"/>
          <p:nvPr/>
        </p:nvSpPr>
        <p:spPr>
          <a:xfrm>
            <a:off x="-2438400" y="490330"/>
            <a:ext cx="2063991" cy="3139321"/>
          </a:xfrm>
          <a:prstGeom prst="rect">
            <a:avLst/>
          </a:prstGeom>
          <a:noFill/>
        </p:spPr>
        <p:txBody>
          <a:bodyPr wrap="square" rtlCol="0">
            <a:spAutoFit/>
          </a:bodyPr>
          <a:lstStyle/>
          <a:p>
            <a:pPr algn="r"/>
            <a:r>
              <a:rPr lang="en-US" b="1" dirty="0">
                <a:solidFill>
                  <a:srgbClr val="852044"/>
                </a:solidFill>
              </a:rPr>
              <a:t>Replace with your return address!! </a:t>
            </a:r>
          </a:p>
          <a:p>
            <a:pPr algn="r"/>
            <a:endParaRPr lang="en-US" b="1" dirty="0">
              <a:solidFill>
                <a:srgbClr val="852044"/>
              </a:solidFill>
            </a:endParaRPr>
          </a:p>
          <a:p>
            <a:pPr algn="r"/>
            <a:r>
              <a:rPr lang="en-US" b="1" dirty="0">
                <a:solidFill>
                  <a:srgbClr val="852044"/>
                </a:solidFill>
              </a:rPr>
              <a:t>If you’re NOT planning on mailing this newsletter, delete the return address text and add another story to your newsletter or more photos!!  </a:t>
            </a:r>
          </a:p>
        </p:txBody>
      </p:sp>
      <p:sp>
        <p:nvSpPr>
          <p:cNvPr id="14" name="TextBox 13"/>
          <p:cNvSpPr txBox="1"/>
          <p:nvPr/>
        </p:nvSpPr>
        <p:spPr>
          <a:xfrm>
            <a:off x="8000889" y="8212292"/>
            <a:ext cx="3140799" cy="1754326"/>
          </a:xfrm>
          <a:prstGeom prst="rect">
            <a:avLst/>
          </a:prstGeom>
          <a:noFill/>
        </p:spPr>
        <p:txBody>
          <a:bodyPr wrap="square" rtlCol="0">
            <a:spAutoFit/>
          </a:bodyPr>
          <a:lstStyle/>
          <a:p>
            <a:r>
              <a:rPr lang="en-US" b="1" dirty="0">
                <a:solidFill>
                  <a:srgbClr val="852044"/>
                </a:solidFill>
              </a:rPr>
              <a:t>Leave the EEO and ACES statements in the newsletter! If you’d like to move them, that is fine—but, they need to be included somewhere in the document.</a:t>
            </a:r>
          </a:p>
        </p:txBody>
      </p:sp>
    </p:spTree>
    <p:extLst>
      <p:ext uri="{BB962C8B-B14F-4D97-AF65-F5344CB8AC3E}">
        <p14:creationId xmlns:p14="http://schemas.microsoft.com/office/powerpoint/2010/main" val="12138712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583</TotalTime>
  <Words>2508</Words>
  <Application>Microsoft Macintosh PowerPoint</Application>
  <PresentationFormat>Custom</PresentationFormat>
  <Paragraphs>116</Paragraphs>
  <Slides>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ＭＳ 明朝</vt:lpstr>
      <vt:lpstr>Arial</vt:lpstr>
      <vt:lpstr>Arial Black</vt:lpstr>
      <vt:lpstr>Calibri</vt:lpstr>
      <vt:lpstr>Calibri Light</vt:lpstr>
      <vt:lpstr>Open Sans</vt:lpstr>
      <vt:lpstr>Open Sans Extrabold</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57</cp:revision>
  <dcterms:created xsi:type="dcterms:W3CDTF">2018-08-06T19:59:43Z</dcterms:created>
  <dcterms:modified xsi:type="dcterms:W3CDTF">2025-09-08T16:21:23Z</dcterms:modified>
</cp:coreProperties>
</file>