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2044"/>
    <a:srgbClr val="A7BB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33"/>
    <p:restoredTop sz="94795"/>
  </p:normalViewPr>
  <p:slideViewPr>
    <p:cSldViewPr snapToGrid="0" snapToObjects="1" showGuides="1">
      <p:cViewPr>
        <p:scale>
          <a:sx n="200" d="100"/>
          <a:sy n="200" d="100"/>
        </p:scale>
        <p:origin x="-912" y="-7280"/>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EA7C925-D034-5A45-AD83-66F5A8882D74}"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EA7C925-D034-5A45-AD83-66F5A8882D74}" type="datetimeFigureOut">
              <a:rPr lang="en-US" smtClean="0"/>
              <a:t>9/8/25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EA7C925-D034-5A45-AD83-66F5A8882D74}" type="datetimeFigureOut">
              <a:rPr lang="en-US" smtClean="0"/>
              <a:t>9/8/25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A7C925-D034-5A45-AD83-66F5A8882D74}" type="datetimeFigureOut">
              <a:rPr lang="en-US" smtClean="0"/>
              <a:t>9/8/25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6EA7C925-D034-5A45-AD83-66F5A8882D74}"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6EA7C925-D034-5A45-AD83-66F5A8882D74}"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6EA7C925-D034-5A45-AD83-66F5A8882D74}" type="datetimeFigureOut">
              <a:rPr lang="en-US" smtClean="0"/>
              <a:t>9/8/25</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CD703C03-9024-9942-B42B-892816916E0F}" type="slidenum">
              <a:rPr lang="en-US" smtClean="0"/>
              <a:t>‹#›</a:t>
            </a:fld>
            <a:endParaRPr lang="en-US"/>
          </a:p>
        </p:txBody>
      </p:sp>
    </p:spTree>
    <p:extLst>
      <p:ext uri="{BB962C8B-B14F-4D97-AF65-F5344CB8AC3E}">
        <p14:creationId xmlns:p14="http://schemas.microsoft.com/office/powerpoint/2010/main" val="2760565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mail@nmsu.edu"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0"/>
          <p:cNvSpPr txBox="1"/>
          <p:nvPr/>
        </p:nvSpPr>
        <p:spPr>
          <a:xfrm>
            <a:off x="229235" y="307685"/>
            <a:ext cx="7313930" cy="45974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100" b="1" dirty="0">
                <a:solidFill>
                  <a:srgbClr val="000000"/>
                </a:solidFill>
                <a:effectLst/>
                <a:latin typeface="Calibri" charset="0"/>
                <a:ea typeface="Calibri" charset="0"/>
                <a:cs typeface="Calibri" charset="0"/>
              </a:rPr>
              <a:t>College of Agricultural, Consumer and Environmental Sciences</a:t>
            </a:r>
            <a:endParaRPr lang="en-US" sz="2100" dirty="0">
              <a:effectLst/>
              <a:latin typeface="Calibri" charset="0"/>
              <a:ea typeface="Calibri" charset="0"/>
              <a:cs typeface="Calibri" charset="0"/>
            </a:endParaRPr>
          </a:p>
          <a:p>
            <a:pPr marL="0" marR="0" algn="ctr">
              <a:spcBef>
                <a:spcPts val="0"/>
              </a:spcBef>
              <a:spcAft>
                <a:spcPts val="0"/>
              </a:spcAft>
            </a:pPr>
            <a:r>
              <a:rPr lang="en-US" sz="2100" b="1" kern="0" dirty="0">
                <a:solidFill>
                  <a:srgbClr val="000000"/>
                </a:solidFill>
                <a:effectLst/>
                <a:latin typeface="Calibri" charset="0"/>
                <a:ea typeface="Calibri" charset="0"/>
                <a:cs typeface="Calibri" charset="0"/>
              </a:rPr>
              <a:t> </a:t>
            </a:r>
            <a:endParaRPr lang="en-US" sz="2100" b="1" kern="0" dirty="0">
              <a:solidFill>
                <a:srgbClr val="800000"/>
              </a:solidFill>
              <a:effectLst/>
              <a:latin typeface="Calibri" charset="0"/>
              <a:ea typeface="Calibri" charset="0"/>
              <a:cs typeface="Calibri" charset="0"/>
            </a:endParaRPr>
          </a:p>
          <a:p>
            <a:pPr marL="0" marR="0">
              <a:spcBef>
                <a:spcPts val="0"/>
              </a:spcBef>
              <a:spcAft>
                <a:spcPts val="0"/>
              </a:spcAft>
            </a:pPr>
            <a:r>
              <a:rPr lang="en-US" sz="2100" dirty="0">
                <a:effectLst/>
                <a:latin typeface="Calibri" charset="0"/>
                <a:ea typeface="Calibri" charset="0"/>
                <a:cs typeface="Calibri" charset="0"/>
              </a:rPr>
              <a:t> </a:t>
            </a:r>
          </a:p>
        </p:txBody>
      </p:sp>
      <p:sp>
        <p:nvSpPr>
          <p:cNvPr id="13" name="Rectangle 12"/>
          <p:cNvSpPr/>
          <p:nvPr/>
        </p:nvSpPr>
        <p:spPr>
          <a:xfrm>
            <a:off x="406716" y="700925"/>
            <a:ext cx="7019319" cy="911860"/>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Text Box 22"/>
          <p:cNvSpPr txBox="1"/>
          <p:nvPr/>
        </p:nvSpPr>
        <p:spPr>
          <a:xfrm>
            <a:off x="1354347" y="767425"/>
            <a:ext cx="6071688" cy="84028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4400" b="1" dirty="0">
                <a:solidFill>
                  <a:srgbClr val="FFFFFF"/>
                </a:solidFill>
                <a:effectLst/>
                <a:latin typeface="Calibri" charset="0"/>
                <a:ea typeface="Calibri" charset="0"/>
                <a:cs typeface="Calibri" charset="0"/>
              </a:rPr>
              <a:t>Newsletter Name</a:t>
            </a:r>
            <a:endParaRPr lang="en-US" sz="4400" dirty="0">
              <a:effectLst/>
              <a:latin typeface="Calibri" charset="0"/>
              <a:ea typeface="Calibri" charset="0"/>
              <a:cs typeface="Calibri" charset="0"/>
            </a:endParaRPr>
          </a:p>
        </p:txBody>
      </p:sp>
      <p:sp>
        <p:nvSpPr>
          <p:cNvPr id="15" name="Text Box 96"/>
          <p:cNvSpPr txBox="1"/>
          <p:nvPr/>
        </p:nvSpPr>
        <p:spPr>
          <a:xfrm>
            <a:off x="406715" y="1630727"/>
            <a:ext cx="7019321" cy="405940"/>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300" b="1" dirty="0">
                <a:solidFill>
                  <a:srgbClr val="000000"/>
                </a:solidFill>
                <a:effectLst/>
                <a:latin typeface="Calibri" charset="0"/>
                <a:ea typeface="Calibri" charset="0"/>
                <a:cs typeface="Calibri" charset="0"/>
              </a:rPr>
              <a:t>Cooperative Extension Service  •  Department of Extension Plant Sciences  •  Month date, 2019</a:t>
            </a:r>
            <a:endParaRPr lang="en-US" sz="1300" dirty="0">
              <a:effectLst/>
              <a:latin typeface="Calibri" charset="0"/>
              <a:ea typeface="Calibri" charset="0"/>
              <a:cs typeface="Calibri" charset="0"/>
            </a:endParaRPr>
          </a:p>
        </p:txBody>
      </p:sp>
      <p:sp>
        <p:nvSpPr>
          <p:cNvPr id="16" name="Rectangle 15"/>
          <p:cNvSpPr/>
          <p:nvPr/>
        </p:nvSpPr>
        <p:spPr>
          <a:xfrm>
            <a:off x="406716" y="2006024"/>
            <a:ext cx="1994535" cy="7732613"/>
          </a:xfrm>
          <a:prstGeom prst="rect">
            <a:avLst/>
          </a:prstGeom>
          <a:solidFill>
            <a:srgbClr val="A7BBB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8" name="Picture 17" descr="Macintosh HD:Users:nickyboyfloyd:Desktop:NMlogo_1colorstate_noU_black_btmp.png"/>
          <p:cNvPicPr/>
          <p:nvPr/>
        </p:nvPicPr>
        <p:blipFill>
          <a:blip r:embed="rId2">
            <a:extLst>
              <a:ext uri="{28A0092B-C50C-407E-A947-70E740481C1C}">
                <a14:useLocalDpi xmlns:a14="http://schemas.microsoft.com/office/drawing/2010/main" val="0"/>
              </a:ext>
            </a:extLst>
          </a:blip>
          <a:srcRect/>
          <a:stretch>
            <a:fillRect/>
          </a:stretch>
        </p:blipFill>
        <p:spPr bwMode="auto">
          <a:xfrm>
            <a:off x="518809" y="725215"/>
            <a:ext cx="782530" cy="860655"/>
          </a:xfrm>
          <a:prstGeom prst="rect">
            <a:avLst/>
          </a:prstGeom>
          <a:noFill/>
          <a:ln>
            <a:noFill/>
          </a:ln>
        </p:spPr>
      </p:pic>
      <p:sp>
        <p:nvSpPr>
          <p:cNvPr id="23" name="Text Box 14"/>
          <p:cNvSpPr txBox="1"/>
          <p:nvPr/>
        </p:nvSpPr>
        <p:spPr>
          <a:xfrm>
            <a:off x="2578246" y="5049780"/>
            <a:ext cx="2243136" cy="4365952"/>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a:t>
            </a:r>
            <a:r>
              <a:rPr lang="en-US" sz="1000" dirty="0" err="1">
                <a:effectLst/>
                <a:latin typeface="Times New Roman" charset="0"/>
                <a:ea typeface="ＭＳ 明朝" charset="-128"/>
                <a:cs typeface="Times New Roman" charset="0"/>
              </a:rPr>
              <a:t>copyBody</a:t>
            </a:r>
            <a:r>
              <a:rPr lang="en-US" sz="1000" dirty="0">
                <a:effectLst/>
                <a:latin typeface="Times New Roman" charset="0"/>
                <a:ea typeface="ＭＳ 明朝" charset="-128"/>
                <a:cs typeface="Times New Roman" charset="0"/>
              </a:rPr>
              <a:t>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a:t>
            </a:r>
            <a:r>
              <a:rPr lang="en-US" sz="1000" dirty="0" err="1">
                <a:effectLst/>
                <a:latin typeface="Times New Roman" charset="0"/>
                <a:ea typeface="ＭＳ 明朝" charset="-128"/>
                <a:cs typeface="Times New Roman" charset="0"/>
              </a:rPr>
              <a:t>copyBody</a:t>
            </a:r>
            <a:r>
              <a:rPr lang="en-US" sz="1000" dirty="0">
                <a:effectLst/>
                <a:latin typeface="Times New Roman" charset="0"/>
                <a:ea typeface="ＭＳ 明朝" charset="-128"/>
                <a:cs typeface="Times New Roman" charset="0"/>
              </a:rPr>
              <a:t> copy body copy body copy body </a:t>
            </a:r>
          </a:p>
          <a:p>
            <a:pPr marL="0" marR="0" indent="182880">
              <a:spcBef>
                <a:spcPts val="0"/>
              </a:spcBef>
              <a:spcAft>
                <a:spcPts val="0"/>
              </a:spcAft>
            </a:pPr>
            <a:endParaRPr lang="en-US" sz="1000" dirty="0">
              <a:effectLst/>
              <a:latin typeface="Times New Roman" charset="0"/>
              <a:ea typeface="ＭＳ 明朝" charset="-128"/>
              <a:cs typeface="Times New Roman" charset="0"/>
            </a:endParaRPr>
          </a:p>
        </p:txBody>
      </p:sp>
      <p:sp>
        <p:nvSpPr>
          <p:cNvPr id="28" name="TextBox 27"/>
          <p:cNvSpPr txBox="1"/>
          <p:nvPr/>
        </p:nvSpPr>
        <p:spPr>
          <a:xfrm>
            <a:off x="553888" y="2225156"/>
            <a:ext cx="1661932" cy="5278368"/>
          </a:xfrm>
          <a:prstGeom prst="rect">
            <a:avLst/>
          </a:prstGeom>
          <a:noFill/>
        </p:spPr>
        <p:txBody>
          <a:bodyPr wrap="square" rtlCol="0">
            <a:spAutoFit/>
          </a:bodyPr>
          <a:lstStyle/>
          <a:p>
            <a:pPr algn="ctr"/>
            <a:r>
              <a:rPr lang="en-US" sz="2000" b="1" dirty="0">
                <a:latin typeface="Calibri" charset="0"/>
                <a:ea typeface="Calibri" charset="0"/>
                <a:cs typeface="Calibri" charset="0"/>
              </a:rPr>
              <a:t>In this issue</a:t>
            </a:r>
          </a:p>
          <a:p>
            <a:pPr indent="12700" algn="ctr"/>
            <a:endParaRPr lang="en-US" sz="1300" dirty="0">
              <a:latin typeface="Calibri" charset="0"/>
              <a:ea typeface="Calibri" charset="0"/>
              <a:cs typeface="Calibri" charset="0"/>
            </a:endParaRPr>
          </a:p>
          <a:p>
            <a:pPr indent="12700" algn="ctr"/>
            <a:r>
              <a:rPr lang="en-US" sz="1300" dirty="0">
                <a:effectLst/>
                <a:latin typeface="Calibri" charset="0"/>
                <a:ea typeface="Calibri" charset="0"/>
                <a:cs typeface="Calibri" charset="0"/>
              </a:rPr>
              <a:t>Body copy body copy body copy body copy body copy body copy</a:t>
            </a:r>
          </a:p>
          <a:p>
            <a:pPr indent="12700" algn="ctr"/>
            <a:endParaRPr lang="en-US" sz="1300" dirty="0">
              <a:latin typeface="Calibri" charset="0"/>
              <a:ea typeface="Calibri" charset="0"/>
              <a:cs typeface="Calibri" charset="0"/>
            </a:endParaRPr>
          </a:p>
          <a:p>
            <a:pPr indent="12700" algn="ctr"/>
            <a:r>
              <a:rPr lang="en-US" sz="1300" b="1" dirty="0">
                <a:effectLst/>
                <a:latin typeface="Calibri" charset="0"/>
                <a:ea typeface="Calibri" charset="0"/>
                <a:cs typeface="Calibri" charset="0"/>
              </a:rPr>
              <a:t>Page 2</a:t>
            </a:r>
          </a:p>
          <a:p>
            <a:pPr indent="12700" algn="ctr"/>
            <a:endParaRPr lang="en-US" sz="1300" dirty="0">
              <a:latin typeface="Calibri" charset="0"/>
              <a:ea typeface="Calibri" charset="0"/>
              <a:cs typeface="Calibri" charset="0"/>
            </a:endParaRPr>
          </a:p>
          <a:p>
            <a:pPr indent="12700" algn="ctr"/>
            <a:r>
              <a:rPr lang="en-US" sz="1300" dirty="0">
                <a:effectLst/>
                <a:latin typeface="Calibri" charset="0"/>
                <a:ea typeface="Calibri" charset="0"/>
                <a:cs typeface="Calibri" charset="0"/>
              </a:rPr>
              <a:t>body copy body copy body copy body copy </a:t>
            </a:r>
          </a:p>
          <a:p>
            <a:pPr indent="12700" algn="ctr"/>
            <a:r>
              <a:rPr lang="en-US" sz="1300" dirty="0">
                <a:effectLst/>
                <a:latin typeface="Calibri" charset="0"/>
                <a:ea typeface="Calibri" charset="0"/>
                <a:cs typeface="Calibri" charset="0"/>
              </a:rPr>
              <a:t>body copy body</a:t>
            </a:r>
          </a:p>
          <a:p>
            <a:pPr indent="12700" algn="ctr"/>
            <a:endParaRPr lang="en-US" sz="1300" dirty="0">
              <a:latin typeface="Calibri" charset="0"/>
              <a:ea typeface="Calibri" charset="0"/>
              <a:cs typeface="Calibri" charset="0"/>
            </a:endParaRPr>
          </a:p>
          <a:p>
            <a:pPr indent="12700" algn="ctr"/>
            <a:r>
              <a:rPr lang="en-US" sz="1300" b="1" dirty="0">
                <a:latin typeface="Calibri" charset="0"/>
                <a:ea typeface="Calibri" charset="0"/>
                <a:cs typeface="Calibri" charset="0"/>
              </a:rPr>
              <a:t>Page 3</a:t>
            </a:r>
          </a:p>
          <a:p>
            <a:pPr indent="12700" algn="ctr"/>
            <a:endParaRPr lang="en-US" sz="1300" dirty="0">
              <a:effectLst/>
              <a:latin typeface="Calibri" charset="0"/>
              <a:ea typeface="Calibri" charset="0"/>
              <a:cs typeface="Calibri" charset="0"/>
            </a:endParaRPr>
          </a:p>
          <a:p>
            <a:pPr indent="12700" algn="ctr"/>
            <a:r>
              <a:rPr lang="en-US" sz="1300" dirty="0">
                <a:effectLst/>
                <a:latin typeface="Calibri" charset="0"/>
                <a:ea typeface="Calibri" charset="0"/>
                <a:cs typeface="Calibri" charset="0"/>
              </a:rPr>
              <a:t>body copy body copy body copy body copy body copy body copy </a:t>
            </a:r>
          </a:p>
          <a:p>
            <a:pPr indent="12700" algn="ctr"/>
            <a:endParaRPr lang="en-US" sz="1300" dirty="0">
              <a:effectLst/>
              <a:latin typeface="Calibri" charset="0"/>
              <a:ea typeface="Calibri" charset="0"/>
              <a:cs typeface="Calibri" charset="0"/>
            </a:endParaRPr>
          </a:p>
          <a:p>
            <a:pPr indent="12700" algn="ctr"/>
            <a:r>
              <a:rPr lang="en-US" sz="1300" b="1" dirty="0">
                <a:effectLst/>
                <a:latin typeface="Calibri" charset="0"/>
                <a:ea typeface="Calibri" charset="0"/>
                <a:cs typeface="Calibri" charset="0"/>
              </a:rPr>
              <a:t>Page 4</a:t>
            </a:r>
          </a:p>
          <a:p>
            <a:pPr indent="12700" algn="ctr"/>
            <a:endParaRPr lang="en-US" sz="1300" dirty="0">
              <a:latin typeface="Calibri" charset="0"/>
              <a:ea typeface="Calibri" charset="0"/>
              <a:cs typeface="Calibri" charset="0"/>
            </a:endParaRPr>
          </a:p>
          <a:p>
            <a:pPr indent="12700" algn="ctr"/>
            <a:r>
              <a:rPr lang="en-US" sz="1300" dirty="0">
                <a:latin typeface="Calibri" charset="0"/>
                <a:ea typeface="Calibri" charset="0"/>
                <a:cs typeface="Calibri" charset="0"/>
              </a:rPr>
              <a:t>body copy body copy body copy body copy body copy body copy </a:t>
            </a:r>
          </a:p>
          <a:p>
            <a:pPr indent="12700" algn="ctr"/>
            <a:endParaRPr lang="en-US" sz="1300" dirty="0">
              <a:effectLst/>
              <a:latin typeface="Calibri" charset="0"/>
              <a:ea typeface="Calibri" charset="0"/>
              <a:cs typeface="Calibri" charset="0"/>
            </a:endParaRPr>
          </a:p>
          <a:p>
            <a:endParaRPr lang="en-US" dirty="0">
              <a:latin typeface="Calibri" charset="0"/>
              <a:ea typeface="Calibri" charset="0"/>
              <a:cs typeface="Calibri" charset="0"/>
            </a:endParaRPr>
          </a:p>
        </p:txBody>
      </p:sp>
      <p:sp>
        <p:nvSpPr>
          <p:cNvPr id="34" name="TextBox 33"/>
          <p:cNvSpPr txBox="1"/>
          <p:nvPr/>
        </p:nvSpPr>
        <p:spPr>
          <a:xfrm>
            <a:off x="2578246" y="4756418"/>
            <a:ext cx="4785940" cy="369332"/>
          </a:xfrm>
          <a:prstGeom prst="rect">
            <a:avLst/>
          </a:prstGeom>
          <a:noFill/>
        </p:spPr>
        <p:txBody>
          <a:bodyPr wrap="square" rtlCol="0">
            <a:spAutoFit/>
          </a:bodyPr>
          <a:lstStyle/>
          <a:p>
            <a:r>
              <a:rPr lang="en-US" b="1" dirty="0"/>
              <a:t>Heading 1</a:t>
            </a:r>
          </a:p>
        </p:txBody>
      </p:sp>
      <p:sp>
        <p:nvSpPr>
          <p:cNvPr id="35" name="Rectangle 34"/>
          <p:cNvSpPr/>
          <p:nvPr/>
        </p:nvSpPr>
        <p:spPr>
          <a:xfrm>
            <a:off x="2578245" y="2006025"/>
            <a:ext cx="4847789" cy="259942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3478443" y="2788968"/>
            <a:ext cx="2985545" cy="830997"/>
          </a:xfrm>
          <a:prstGeom prst="rect">
            <a:avLst/>
          </a:prstGeom>
          <a:noFill/>
        </p:spPr>
        <p:txBody>
          <a:bodyPr wrap="square" rtlCol="0">
            <a:spAutoFit/>
          </a:bodyPr>
          <a:lstStyle/>
          <a:p>
            <a:r>
              <a:rPr lang="en-US" sz="2400" dirty="0"/>
              <a:t>Insert photo/graphic here or delete this box</a:t>
            </a:r>
          </a:p>
        </p:txBody>
      </p:sp>
      <p:sp>
        <p:nvSpPr>
          <p:cNvPr id="37" name="TextBox 36"/>
          <p:cNvSpPr txBox="1"/>
          <p:nvPr/>
        </p:nvSpPr>
        <p:spPr>
          <a:xfrm>
            <a:off x="406715" y="8296388"/>
            <a:ext cx="1994535" cy="954107"/>
          </a:xfrm>
          <a:prstGeom prst="rect">
            <a:avLst/>
          </a:prstGeom>
          <a:noFill/>
        </p:spPr>
        <p:txBody>
          <a:bodyPr wrap="square" rtlCol="0">
            <a:spAutoFit/>
          </a:bodyPr>
          <a:lstStyle/>
          <a:p>
            <a:pPr algn="ctr"/>
            <a:r>
              <a:rPr lang="en-US" sz="1400" b="1" dirty="0"/>
              <a:t>Contact Information </a:t>
            </a:r>
          </a:p>
          <a:p>
            <a:pPr algn="ctr"/>
            <a:r>
              <a:rPr lang="en-US" sz="1400" dirty="0">
                <a:hlinkClick r:id="rId3"/>
              </a:rPr>
              <a:t>email@nmsu.edu</a:t>
            </a:r>
            <a:endParaRPr lang="en-US" sz="1400" dirty="0"/>
          </a:p>
          <a:p>
            <a:pPr algn="ctr"/>
            <a:r>
              <a:rPr lang="en-US" sz="1400" dirty="0"/>
              <a:t>575-646-000</a:t>
            </a:r>
          </a:p>
          <a:p>
            <a:pPr algn="ctr"/>
            <a:r>
              <a:rPr lang="en-US" sz="1400" dirty="0"/>
              <a:t>Website</a:t>
            </a:r>
          </a:p>
        </p:txBody>
      </p:sp>
      <p:sp>
        <p:nvSpPr>
          <p:cNvPr id="38" name="Text Box 14"/>
          <p:cNvSpPr txBox="1"/>
          <p:nvPr/>
        </p:nvSpPr>
        <p:spPr>
          <a:xfrm>
            <a:off x="4993297" y="5049779"/>
            <a:ext cx="2243136" cy="4219832"/>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a:t>
            </a:r>
            <a:r>
              <a:rPr lang="en-US" sz="1000" dirty="0" err="1">
                <a:effectLst/>
                <a:latin typeface="Times New Roman" charset="0"/>
                <a:ea typeface="ＭＳ 明朝" charset="-128"/>
                <a:cs typeface="Times New Roman" charset="0"/>
              </a:rPr>
              <a:t>copyBody</a:t>
            </a:r>
            <a:r>
              <a:rPr lang="en-US" sz="1000" dirty="0">
                <a:effectLst/>
                <a:latin typeface="Times New Roman" charset="0"/>
                <a:ea typeface="ＭＳ 明朝" charset="-128"/>
                <a:cs typeface="Times New Roman" charset="0"/>
              </a:rPr>
              <a:t> copy body copy body copy body copy body copy body copy body copy body copy body copy body copy body</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a:t>
            </a:r>
            <a:r>
              <a:rPr lang="en-US" sz="1000" dirty="0" err="1">
                <a:latin typeface="Times New Roman" charset="0"/>
                <a:ea typeface="ＭＳ 明朝" charset="-128"/>
                <a:cs typeface="Times New Roman" charset="0"/>
              </a:rPr>
              <a:t>copyBody</a:t>
            </a:r>
            <a:r>
              <a:rPr lang="en-US" sz="1000" dirty="0">
                <a:latin typeface="Times New Roman" charset="0"/>
                <a:ea typeface="ＭＳ 明朝" charset="-128"/>
                <a:cs typeface="Times New Roman" charset="0"/>
              </a:rPr>
              <a:t> copy body copy body copy body copy body copy body copy body copy body copy body copy body copy body </a:t>
            </a:r>
          </a:p>
          <a:p>
            <a:pPr marL="0" marR="0" indent="182880">
              <a:spcBef>
                <a:spcPts val="0"/>
              </a:spcBef>
              <a:spcAft>
                <a:spcPts val="0"/>
              </a:spcAft>
            </a:pPr>
            <a:endParaRPr lang="en-US" sz="1000" dirty="0">
              <a:effectLst/>
              <a:latin typeface="Times New Roman" charset="0"/>
              <a:ea typeface="ＭＳ 明朝" charset="-128"/>
              <a:cs typeface="Times New Roman" charset="0"/>
            </a:endParaRPr>
          </a:p>
        </p:txBody>
      </p:sp>
      <p:sp>
        <p:nvSpPr>
          <p:cNvPr id="20" name="Text Box 77"/>
          <p:cNvSpPr txBox="1"/>
          <p:nvPr/>
        </p:nvSpPr>
        <p:spPr>
          <a:xfrm>
            <a:off x="2599002" y="9375609"/>
            <a:ext cx="4827033" cy="363029"/>
          </a:xfrm>
          <a:prstGeom prst="rect">
            <a:avLst/>
          </a:prstGeom>
          <a:solidFill>
            <a:srgbClr val="852044"/>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b="1" dirty="0">
              <a:solidFill>
                <a:srgbClr val="852044"/>
              </a:solidFill>
              <a:effectLst/>
              <a:latin typeface="Open Sans" charset="0"/>
              <a:ea typeface="ＭＳ ゴシック" charset="-128"/>
              <a:cs typeface="Times New Roman" charset="0"/>
            </a:endParaRPr>
          </a:p>
        </p:txBody>
      </p:sp>
      <p:sp>
        <p:nvSpPr>
          <p:cNvPr id="21" name="Text Box 30"/>
          <p:cNvSpPr txBox="1"/>
          <p:nvPr/>
        </p:nvSpPr>
        <p:spPr>
          <a:xfrm>
            <a:off x="2599001" y="9387543"/>
            <a:ext cx="4827034" cy="453943"/>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solidFill>
                  <a:schemeClr val="bg1"/>
                </a:solidFill>
                <a:latin typeface="Calibri" charset="0"/>
                <a:ea typeface="Calibri" charset="0"/>
                <a:cs typeface="Calibri" charset="0"/>
              </a:rPr>
              <a:t>BE BOLD. </a:t>
            </a:r>
            <a:r>
              <a:rPr lang="en-US" sz="1400" dirty="0">
                <a:solidFill>
                  <a:schemeClr val="bg1"/>
                </a:solidFill>
                <a:latin typeface="Calibri" charset="0"/>
                <a:ea typeface="Calibri" charset="0"/>
                <a:cs typeface="Calibri" charset="0"/>
              </a:rPr>
              <a:t>Shape the Future.  </a:t>
            </a:r>
            <a:r>
              <a:rPr lang="en-US" sz="1400" b="1" dirty="0">
                <a:solidFill>
                  <a:schemeClr val="bg1"/>
                </a:solidFill>
                <a:latin typeface="Calibri" charset="0"/>
                <a:ea typeface="Calibri" charset="0"/>
                <a:cs typeface="Calibri" charset="0"/>
              </a:rPr>
              <a:t>New Mexico State University</a:t>
            </a:r>
          </a:p>
        </p:txBody>
      </p:sp>
      <p:sp>
        <p:nvSpPr>
          <p:cNvPr id="24" name="TextBox 23"/>
          <p:cNvSpPr txBox="1"/>
          <p:nvPr/>
        </p:nvSpPr>
        <p:spPr>
          <a:xfrm>
            <a:off x="8099092" y="5472199"/>
            <a:ext cx="1907628" cy="2031325"/>
          </a:xfrm>
          <a:prstGeom prst="rect">
            <a:avLst/>
          </a:prstGeom>
          <a:noFill/>
        </p:spPr>
        <p:txBody>
          <a:bodyPr wrap="square" rtlCol="0">
            <a:spAutoFit/>
          </a:bodyPr>
          <a:lstStyle/>
          <a:p>
            <a:r>
              <a:rPr lang="en-US" b="1" dirty="0">
                <a:solidFill>
                  <a:srgbClr val="852044"/>
                </a:solidFill>
              </a:rPr>
              <a:t>Replace all of </a:t>
            </a:r>
            <a:br>
              <a:rPr lang="en-US" b="1" dirty="0">
                <a:solidFill>
                  <a:srgbClr val="852044"/>
                </a:solidFill>
              </a:rPr>
            </a:br>
            <a:r>
              <a:rPr lang="en-US" b="1" dirty="0">
                <a:solidFill>
                  <a:srgbClr val="852044"/>
                </a:solidFill>
              </a:rPr>
              <a:t>the mockup text with your information. Feel free to add as many photos as you’d like!!!  </a:t>
            </a:r>
          </a:p>
        </p:txBody>
      </p:sp>
      <p:sp>
        <p:nvSpPr>
          <p:cNvPr id="19" name="TextBox 18"/>
          <p:cNvSpPr txBox="1"/>
          <p:nvPr/>
        </p:nvSpPr>
        <p:spPr>
          <a:xfrm>
            <a:off x="8035763" y="537555"/>
            <a:ext cx="2034286" cy="2031325"/>
          </a:xfrm>
          <a:prstGeom prst="rect">
            <a:avLst/>
          </a:prstGeom>
          <a:noFill/>
        </p:spPr>
        <p:txBody>
          <a:bodyPr wrap="square" rtlCol="0">
            <a:spAutoFit/>
          </a:bodyPr>
          <a:lstStyle/>
          <a:p>
            <a:r>
              <a:rPr lang="en-US" b="1" dirty="0">
                <a:solidFill>
                  <a:srgbClr val="852044"/>
                </a:solidFill>
              </a:rPr>
              <a:t>Since this template doesn’t have a logo setup included, you’ll need to leave the name of the college as is at the top of the page. </a:t>
            </a:r>
          </a:p>
        </p:txBody>
      </p:sp>
    </p:spTree>
    <p:extLst>
      <p:ext uri="{BB962C8B-B14F-4D97-AF65-F5344CB8AC3E}">
        <p14:creationId xmlns:p14="http://schemas.microsoft.com/office/powerpoint/2010/main" val="1989820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5637" y="360334"/>
            <a:ext cx="6932814" cy="4117340"/>
          </a:xfrm>
          <a:prstGeom prst="rect">
            <a:avLst/>
          </a:prstGeom>
          <a:solidFill>
            <a:srgbClr val="A7BBB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Text Box 75"/>
          <p:cNvSpPr txBox="1"/>
          <p:nvPr/>
        </p:nvSpPr>
        <p:spPr>
          <a:xfrm>
            <a:off x="663113" y="923922"/>
            <a:ext cx="3838075" cy="3232439"/>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p:txBody>
      </p:sp>
      <p:sp>
        <p:nvSpPr>
          <p:cNvPr id="5" name="Text Box 77"/>
          <p:cNvSpPr txBox="1"/>
          <p:nvPr/>
        </p:nvSpPr>
        <p:spPr>
          <a:xfrm>
            <a:off x="415638" y="4433834"/>
            <a:ext cx="6932814" cy="616063"/>
          </a:xfrm>
          <a:prstGeom prst="rect">
            <a:avLst/>
          </a:prstGeom>
          <a:solidFill>
            <a:srgbClr val="852044"/>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800" b="1" kern="0" dirty="0">
              <a:solidFill>
                <a:srgbClr val="800000"/>
              </a:solidFill>
              <a:effectLst/>
              <a:latin typeface="Calibri" charset="0"/>
              <a:ea typeface="Calibri" charset="0"/>
              <a:cs typeface="Calibri" charset="0"/>
            </a:endParaRPr>
          </a:p>
        </p:txBody>
      </p:sp>
      <p:sp>
        <p:nvSpPr>
          <p:cNvPr id="6" name="Rectangle 5"/>
          <p:cNvSpPr/>
          <p:nvPr/>
        </p:nvSpPr>
        <p:spPr>
          <a:xfrm>
            <a:off x="4719793" y="802784"/>
            <a:ext cx="2445477" cy="3253827"/>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4918709" y="1348501"/>
            <a:ext cx="1829040" cy="1938992"/>
          </a:xfrm>
          <a:prstGeom prst="rect">
            <a:avLst/>
          </a:prstGeom>
          <a:noFill/>
        </p:spPr>
        <p:txBody>
          <a:bodyPr wrap="square" rtlCol="0">
            <a:spAutoFit/>
          </a:bodyPr>
          <a:lstStyle/>
          <a:p>
            <a:pPr algn="ctr"/>
            <a:r>
              <a:rPr lang="en-US" sz="2400" dirty="0"/>
              <a:t>Insert photo or graphic here or delete this box</a:t>
            </a:r>
          </a:p>
        </p:txBody>
      </p:sp>
      <p:sp>
        <p:nvSpPr>
          <p:cNvPr id="8" name="TextBox 7"/>
          <p:cNvSpPr txBox="1"/>
          <p:nvPr/>
        </p:nvSpPr>
        <p:spPr>
          <a:xfrm>
            <a:off x="663113" y="573204"/>
            <a:ext cx="3873499" cy="369332"/>
          </a:xfrm>
          <a:prstGeom prst="rect">
            <a:avLst/>
          </a:prstGeom>
          <a:noFill/>
        </p:spPr>
        <p:txBody>
          <a:bodyPr wrap="square" rtlCol="0">
            <a:spAutoFit/>
          </a:bodyPr>
          <a:lstStyle/>
          <a:p>
            <a:r>
              <a:rPr lang="en-US" b="1" dirty="0"/>
              <a:t>Heading 1</a:t>
            </a:r>
          </a:p>
        </p:txBody>
      </p:sp>
      <p:sp>
        <p:nvSpPr>
          <p:cNvPr id="9" name="Text Box 78"/>
          <p:cNvSpPr txBox="1"/>
          <p:nvPr/>
        </p:nvSpPr>
        <p:spPr>
          <a:xfrm>
            <a:off x="453044" y="5112765"/>
            <a:ext cx="3305810" cy="4375150"/>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a:t>
            </a:r>
          </a:p>
          <a:p>
            <a:pPr marL="0" marR="0">
              <a:spcBef>
                <a:spcPts val="0"/>
              </a:spcBef>
              <a:spcAft>
                <a:spcPts val="0"/>
              </a:spcAft>
            </a:pPr>
            <a:r>
              <a:rPr lang="en-US" sz="1200" b="1" i="1" dirty="0">
                <a:solidFill>
                  <a:srgbClr val="000000"/>
                </a:solidFill>
                <a:effectLst/>
                <a:latin typeface="Open Sans" charset="0"/>
                <a:ea typeface="ＭＳ ゴシック" charset="-128"/>
                <a:cs typeface="Times New Roman" charset="0"/>
              </a:rPr>
              <a:t>Subheading 3</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p:txBody>
      </p:sp>
      <p:sp>
        <p:nvSpPr>
          <p:cNvPr id="11" name="Text Box 78"/>
          <p:cNvSpPr txBox="1"/>
          <p:nvPr/>
        </p:nvSpPr>
        <p:spPr>
          <a:xfrm>
            <a:off x="4042641" y="5166426"/>
            <a:ext cx="3305810" cy="4375150"/>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a:t>
            </a:r>
          </a:p>
          <a:p>
            <a:pPr marL="0" marR="0">
              <a:spcBef>
                <a:spcPts val="0"/>
              </a:spcBef>
              <a:spcAft>
                <a:spcPts val="0"/>
              </a:spcAft>
            </a:pPr>
            <a:r>
              <a:rPr lang="en-US" sz="1200" b="1" i="1" dirty="0">
                <a:solidFill>
                  <a:srgbClr val="000000"/>
                </a:solidFill>
                <a:effectLst/>
                <a:latin typeface="Open Sans" charset="0"/>
                <a:ea typeface="ＭＳ ゴシック" charset="-128"/>
                <a:cs typeface="Times New Roman" charset="0"/>
              </a:rPr>
              <a:t>Subheading 3</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lgn="r">
              <a:spcBef>
                <a:spcPts val="0"/>
              </a:spcBef>
              <a:spcAft>
                <a:spcPts val="0"/>
              </a:spcAft>
            </a:pPr>
            <a:r>
              <a:rPr lang="en-US" sz="1000" b="1" i="1" dirty="0">
                <a:solidFill>
                  <a:srgbClr val="610B2B"/>
                </a:solidFill>
                <a:effectLst/>
                <a:latin typeface="Times New Roman" charset="0"/>
                <a:ea typeface="ＭＳ 明朝" charset="-128"/>
                <a:cs typeface="Times New Roman" charset="0"/>
              </a:rPr>
              <a:t> </a:t>
            </a:r>
            <a:endParaRPr lang="en-US" sz="1000" dirty="0">
              <a:effectLst/>
              <a:latin typeface="Times New Roman" charset="0"/>
              <a:ea typeface="ＭＳ 明朝" charset="-128"/>
              <a:cs typeface="Times New Roman" charset="0"/>
            </a:endParaRPr>
          </a:p>
        </p:txBody>
      </p:sp>
      <p:sp>
        <p:nvSpPr>
          <p:cNvPr id="12" name="Text Box 82"/>
          <p:cNvSpPr txBox="1"/>
          <p:nvPr/>
        </p:nvSpPr>
        <p:spPr>
          <a:xfrm>
            <a:off x="5226916" y="9515070"/>
            <a:ext cx="2121535" cy="466725"/>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r">
              <a:spcBef>
                <a:spcPts val="0"/>
              </a:spcBef>
              <a:spcAft>
                <a:spcPts val="0"/>
              </a:spcAft>
              <a:tabLst>
                <a:tab pos="2743200" algn="ctr"/>
                <a:tab pos="5486400" algn="r"/>
              </a:tabLst>
            </a:pPr>
            <a:r>
              <a:rPr lang="en-US" sz="1000" dirty="0">
                <a:solidFill>
                  <a:srgbClr val="610B2B"/>
                </a:solidFill>
                <a:effectLst/>
                <a:latin typeface="Open Sans Extrabold" charset="0"/>
                <a:ea typeface="ＭＳ 明朝" charset="-128"/>
                <a:cs typeface="Times New Roman" charset="0"/>
              </a:rPr>
              <a:t>Page 2</a:t>
            </a:r>
            <a:endParaRPr lang="en-US" sz="1200" dirty="0">
              <a:effectLst/>
              <a:ea typeface="ＭＳ 明朝" charset="-128"/>
              <a:cs typeface="Times New Roman" charset="0"/>
            </a:endParaRPr>
          </a:p>
        </p:txBody>
      </p:sp>
      <p:sp>
        <p:nvSpPr>
          <p:cNvPr id="4" name="TextBox 3"/>
          <p:cNvSpPr txBox="1"/>
          <p:nvPr/>
        </p:nvSpPr>
        <p:spPr>
          <a:xfrm>
            <a:off x="700519" y="4530684"/>
            <a:ext cx="6502157" cy="369332"/>
          </a:xfrm>
          <a:prstGeom prst="rect">
            <a:avLst/>
          </a:prstGeom>
          <a:noFill/>
        </p:spPr>
        <p:txBody>
          <a:bodyPr wrap="square" rtlCol="0">
            <a:spAutoFit/>
          </a:bodyPr>
          <a:lstStyle/>
          <a:p>
            <a:r>
              <a:rPr lang="en-US" b="1" dirty="0">
                <a:solidFill>
                  <a:schemeClr val="bg1"/>
                </a:solidFill>
              </a:rPr>
              <a:t>Heading 1</a:t>
            </a:r>
          </a:p>
        </p:txBody>
      </p:sp>
      <p:sp>
        <p:nvSpPr>
          <p:cNvPr id="13" name="TextBox 12"/>
          <p:cNvSpPr txBox="1"/>
          <p:nvPr/>
        </p:nvSpPr>
        <p:spPr>
          <a:xfrm>
            <a:off x="8009445" y="757870"/>
            <a:ext cx="1907628" cy="2031325"/>
          </a:xfrm>
          <a:prstGeom prst="rect">
            <a:avLst/>
          </a:prstGeom>
          <a:noFill/>
        </p:spPr>
        <p:txBody>
          <a:bodyPr wrap="square" rtlCol="0">
            <a:spAutoFit/>
          </a:bodyPr>
          <a:lstStyle/>
          <a:p>
            <a:r>
              <a:rPr lang="en-US" b="1" dirty="0">
                <a:solidFill>
                  <a:srgbClr val="852044"/>
                </a:solidFill>
              </a:rPr>
              <a:t>Replace all of </a:t>
            </a:r>
            <a:br>
              <a:rPr lang="en-US" b="1" dirty="0">
                <a:solidFill>
                  <a:srgbClr val="852044"/>
                </a:solidFill>
              </a:rPr>
            </a:br>
            <a:r>
              <a:rPr lang="en-US" b="1" dirty="0">
                <a:solidFill>
                  <a:srgbClr val="852044"/>
                </a:solidFill>
              </a:rPr>
              <a:t>the mockup text with your information. Feel free to add as many photos as you’d like!!!  </a:t>
            </a:r>
          </a:p>
        </p:txBody>
      </p:sp>
    </p:spTree>
    <p:extLst>
      <p:ext uri="{BB962C8B-B14F-4D97-AF65-F5344CB8AC3E}">
        <p14:creationId xmlns:p14="http://schemas.microsoft.com/office/powerpoint/2010/main" val="1047027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1304" y="278295"/>
            <a:ext cx="2040835" cy="9104244"/>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Text Box 8"/>
          <p:cNvSpPr txBox="1"/>
          <p:nvPr/>
        </p:nvSpPr>
        <p:spPr>
          <a:xfrm>
            <a:off x="463826" y="583096"/>
            <a:ext cx="1749287" cy="8912528"/>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Bef>
                <a:spcPts val="1200"/>
              </a:spcBef>
            </a:pPr>
            <a:r>
              <a:rPr lang="en-US" sz="2000" b="1" dirty="0">
                <a:solidFill>
                  <a:schemeClr val="bg1"/>
                </a:solidFill>
              </a:rPr>
              <a:t>Heading 1</a:t>
            </a:r>
          </a:p>
          <a:p>
            <a:pPr marL="0" marR="0">
              <a:spcBef>
                <a:spcPts val="1200"/>
              </a:spcBef>
              <a:spcAft>
                <a:spcPts val="0"/>
              </a:spcAft>
            </a:pPr>
            <a:r>
              <a:rPr lang="en-US" sz="1400" dirty="0">
                <a:solidFill>
                  <a:schemeClr val="bg1"/>
                </a:solidFill>
                <a:effectLst/>
                <a:latin typeface="Times New Roman" charset="0"/>
                <a:ea typeface="Times New Roman" charset="0"/>
                <a:cs typeface="Times New Roman" charset="0"/>
              </a:rPr>
              <a:t>Body copy body copy body copy body copy body copy Body copy body copy body copy body copy body copy Body copy body copy body copy body copy body copy</a:t>
            </a:r>
            <a:endParaRPr lang="en-US" sz="1200" dirty="0">
              <a:solidFill>
                <a:schemeClr val="bg1"/>
              </a:solidFill>
              <a:effectLst/>
              <a:latin typeface="Times New Roman" charset="0"/>
              <a:ea typeface="Times New Roman" charset="0"/>
              <a:cs typeface="Times New Roman" charset="0"/>
            </a:endParaRPr>
          </a:p>
          <a:p>
            <a:pPr marL="0" marR="0">
              <a:spcBef>
                <a:spcPts val="1200"/>
              </a:spcBef>
              <a:spcAft>
                <a:spcPts val="0"/>
              </a:spcAft>
            </a:pPr>
            <a:r>
              <a:rPr lang="en-US" sz="1400" dirty="0">
                <a:solidFill>
                  <a:schemeClr val="bg1"/>
                </a:solidFill>
                <a:effectLst/>
                <a:latin typeface="Times New Roman" charset="0"/>
                <a:ea typeface="Times New Roman" charset="0"/>
                <a:cs typeface="Times New Roman" charset="0"/>
              </a:rPr>
              <a:t>Body copy body copy body copy body copy body copy Body copy body copy body copy body copy body copy Body copy body copy body copy body copy body copy</a:t>
            </a:r>
            <a:endParaRPr lang="en-US" sz="1200" dirty="0">
              <a:solidFill>
                <a:schemeClr val="bg1"/>
              </a:solidFill>
              <a:effectLst/>
              <a:latin typeface="Times New Roman" charset="0"/>
              <a:ea typeface="Times New Roman" charset="0"/>
              <a:cs typeface="Times New Roman" charset="0"/>
            </a:endParaRPr>
          </a:p>
          <a:p>
            <a:pPr marL="0" marR="0">
              <a:spcBef>
                <a:spcPts val="1200"/>
              </a:spcBef>
              <a:spcAft>
                <a:spcPts val="0"/>
              </a:spcAft>
            </a:pPr>
            <a:r>
              <a:rPr lang="en-US" sz="1400" dirty="0">
                <a:solidFill>
                  <a:schemeClr val="bg1"/>
                </a:solidFill>
                <a:effectLst/>
                <a:latin typeface="Times New Roman" charset="0"/>
                <a:ea typeface="Times New Roman" charset="0"/>
                <a:cs typeface="Times New Roman" charset="0"/>
              </a:rPr>
              <a:t>Body copy body copy body copy body copy body copy Body copy body copy body copy body copy body copy Body copy body copy body copy body copy body copy</a:t>
            </a:r>
            <a:endParaRPr lang="en-US" sz="1200" dirty="0">
              <a:solidFill>
                <a:schemeClr val="bg1"/>
              </a:solidFill>
              <a:effectLst/>
              <a:latin typeface="Times New Roman" charset="0"/>
              <a:ea typeface="Times New Roman" charset="0"/>
              <a:cs typeface="Times New Roman" charset="0"/>
            </a:endParaRPr>
          </a:p>
          <a:p>
            <a:pPr marL="0" marR="0">
              <a:spcBef>
                <a:spcPts val="1200"/>
              </a:spcBef>
              <a:spcAft>
                <a:spcPts val="0"/>
              </a:spcAft>
            </a:pPr>
            <a:r>
              <a:rPr lang="en-US" sz="1400" dirty="0">
                <a:solidFill>
                  <a:schemeClr val="bg1"/>
                </a:solidFill>
                <a:effectLst/>
                <a:latin typeface="Times New Roman" charset="0"/>
                <a:ea typeface="Times New Roman" charset="0"/>
                <a:cs typeface="Times New Roman" charset="0"/>
              </a:rPr>
              <a:t>Body copy body copy body copy body copy body copy Body copy body copy body copy body copy body copy Body copy body copy body copy body copy body copy</a:t>
            </a:r>
            <a:endParaRPr lang="en-US" sz="1200" dirty="0">
              <a:solidFill>
                <a:schemeClr val="bg1"/>
              </a:solidFill>
              <a:effectLst/>
              <a:latin typeface="Times New Roman" charset="0"/>
              <a:ea typeface="Times New Roman" charset="0"/>
              <a:cs typeface="Times New Roman" charset="0"/>
            </a:endParaRPr>
          </a:p>
        </p:txBody>
      </p:sp>
      <p:sp>
        <p:nvSpPr>
          <p:cNvPr id="4" name="Rectangle 3"/>
          <p:cNvSpPr/>
          <p:nvPr/>
        </p:nvSpPr>
        <p:spPr>
          <a:xfrm>
            <a:off x="2504661" y="278295"/>
            <a:ext cx="1593347" cy="173603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4230530" y="278295"/>
            <a:ext cx="1593347" cy="173603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5956399" y="278295"/>
            <a:ext cx="1593347" cy="173603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Box 14"/>
          <p:cNvSpPr txBox="1"/>
          <p:nvPr/>
        </p:nvSpPr>
        <p:spPr>
          <a:xfrm>
            <a:off x="2537338" y="2464904"/>
            <a:ext cx="5012408" cy="7341592"/>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endParaRPr lang="en-US" sz="1000" dirty="0">
              <a:effectLst/>
              <a:latin typeface="Times New Roman" charset="0"/>
              <a:ea typeface="ＭＳ 明朝" charset="-128"/>
              <a:cs typeface="Times New Roman" charset="0"/>
            </a:endParaRP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a:t>
            </a:r>
          </a:p>
          <a:p>
            <a:pPr marL="0" marR="0" indent="182880">
              <a:spcBef>
                <a:spcPts val="0"/>
              </a:spcBef>
              <a:spcAft>
                <a:spcPts val="0"/>
              </a:spcAft>
            </a:pPr>
            <a:endParaRPr lang="en-US" sz="1000" dirty="0">
              <a:effectLst/>
              <a:latin typeface="Times New Roman" charset="0"/>
              <a:ea typeface="ＭＳ 明朝" charset="-128"/>
              <a:cs typeface="Times New Roman" charset="0"/>
            </a:endParaRPr>
          </a:p>
        </p:txBody>
      </p:sp>
      <p:sp>
        <p:nvSpPr>
          <p:cNvPr id="11" name="TextBox 10"/>
          <p:cNvSpPr txBox="1"/>
          <p:nvPr/>
        </p:nvSpPr>
        <p:spPr>
          <a:xfrm>
            <a:off x="2504661" y="2136625"/>
            <a:ext cx="4785940" cy="369332"/>
          </a:xfrm>
          <a:prstGeom prst="rect">
            <a:avLst/>
          </a:prstGeom>
          <a:noFill/>
        </p:spPr>
        <p:txBody>
          <a:bodyPr wrap="square" rtlCol="0">
            <a:spAutoFit/>
          </a:bodyPr>
          <a:lstStyle/>
          <a:p>
            <a:r>
              <a:rPr lang="en-US" b="1" dirty="0"/>
              <a:t>Heading 1</a:t>
            </a:r>
          </a:p>
        </p:txBody>
      </p:sp>
      <p:sp>
        <p:nvSpPr>
          <p:cNvPr id="12" name="Text Box 82"/>
          <p:cNvSpPr txBox="1"/>
          <p:nvPr/>
        </p:nvSpPr>
        <p:spPr>
          <a:xfrm>
            <a:off x="331304" y="9514054"/>
            <a:ext cx="2300607" cy="466725"/>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tabLst>
                <a:tab pos="2743200" algn="ctr"/>
                <a:tab pos="5486400" algn="r"/>
              </a:tabLst>
            </a:pPr>
            <a:r>
              <a:rPr lang="en-US" sz="1000" dirty="0">
                <a:solidFill>
                  <a:srgbClr val="610B2B"/>
                </a:solidFill>
                <a:effectLst/>
                <a:latin typeface="Open Sans Extrabold" charset="0"/>
                <a:ea typeface="ＭＳ 明朝" charset="-128"/>
                <a:cs typeface="Times New Roman" charset="0"/>
              </a:rPr>
              <a:t>Page 3</a:t>
            </a:r>
            <a:endParaRPr lang="en-US" sz="1200" dirty="0">
              <a:effectLst/>
              <a:ea typeface="ＭＳ 明朝" charset="-128"/>
              <a:cs typeface="Times New Roman" charset="0"/>
            </a:endParaRPr>
          </a:p>
        </p:txBody>
      </p:sp>
      <p:sp>
        <p:nvSpPr>
          <p:cNvPr id="13" name="TextBox 12"/>
          <p:cNvSpPr txBox="1"/>
          <p:nvPr/>
        </p:nvSpPr>
        <p:spPr>
          <a:xfrm>
            <a:off x="4230530" y="750334"/>
            <a:ext cx="1593347" cy="738664"/>
          </a:xfrm>
          <a:prstGeom prst="rect">
            <a:avLst/>
          </a:prstGeom>
          <a:noFill/>
        </p:spPr>
        <p:txBody>
          <a:bodyPr wrap="square" rtlCol="0">
            <a:spAutoFit/>
          </a:bodyPr>
          <a:lstStyle/>
          <a:p>
            <a:pPr algn="ctr"/>
            <a:r>
              <a:rPr lang="en-US" sz="1400" dirty="0"/>
              <a:t>Insert photo or graphic here or delete this box</a:t>
            </a:r>
          </a:p>
        </p:txBody>
      </p:sp>
      <p:sp>
        <p:nvSpPr>
          <p:cNvPr id="14" name="TextBox 13"/>
          <p:cNvSpPr txBox="1"/>
          <p:nvPr/>
        </p:nvSpPr>
        <p:spPr>
          <a:xfrm>
            <a:off x="7973587" y="278295"/>
            <a:ext cx="2228248" cy="2031325"/>
          </a:xfrm>
          <a:prstGeom prst="rect">
            <a:avLst/>
          </a:prstGeom>
          <a:noFill/>
        </p:spPr>
        <p:txBody>
          <a:bodyPr wrap="square" rtlCol="0">
            <a:spAutoFit/>
          </a:bodyPr>
          <a:lstStyle/>
          <a:p>
            <a:r>
              <a:rPr lang="en-US" b="1" dirty="0">
                <a:solidFill>
                  <a:srgbClr val="852044"/>
                </a:solidFill>
              </a:rPr>
              <a:t>Replace all of </a:t>
            </a:r>
            <a:br>
              <a:rPr lang="en-US" b="1" dirty="0">
                <a:solidFill>
                  <a:srgbClr val="852044"/>
                </a:solidFill>
              </a:rPr>
            </a:br>
            <a:r>
              <a:rPr lang="en-US" b="1" dirty="0">
                <a:solidFill>
                  <a:srgbClr val="852044"/>
                </a:solidFill>
              </a:rPr>
              <a:t>the mockup text </a:t>
            </a:r>
            <a:br>
              <a:rPr lang="en-US" b="1" dirty="0">
                <a:solidFill>
                  <a:srgbClr val="852044"/>
                </a:solidFill>
              </a:rPr>
            </a:br>
            <a:r>
              <a:rPr lang="en-US" b="1" dirty="0">
                <a:solidFill>
                  <a:srgbClr val="852044"/>
                </a:solidFill>
              </a:rPr>
              <a:t>with your information. Feel free to add as many or as few photos as you’d like!!!  </a:t>
            </a:r>
          </a:p>
        </p:txBody>
      </p:sp>
    </p:spTree>
    <p:extLst>
      <p:ext uri="{BB962C8B-B14F-4D97-AF65-F5344CB8AC3E}">
        <p14:creationId xmlns:p14="http://schemas.microsoft.com/office/powerpoint/2010/main" val="905600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1304" y="5029200"/>
            <a:ext cx="7116418" cy="3811544"/>
          </a:xfrm>
          <a:prstGeom prst="rect">
            <a:avLst/>
          </a:prstGeom>
          <a:solidFill>
            <a:srgbClr val="A6BABD"/>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Text Box 25"/>
          <p:cNvSpPr txBox="1"/>
          <p:nvPr/>
        </p:nvSpPr>
        <p:spPr>
          <a:xfrm>
            <a:off x="331304" y="8838204"/>
            <a:ext cx="7116418" cy="574040"/>
          </a:xfrm>
          <a:prstGeom prst="rect">
            <a:avLst/>
          </a:prstGeom>
          <a:solidFill>
            <a:srgbClr val="852044"/>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solidFill>
                  <a:srgbClr val="EEA420"/>
                </a:solidFill>
                <a:effectLst/>
                <a:latin typeface="Open Sans" charset="0"/>
                <a:ea typeface="ＭＳ ゴシック" charset="-128"/>
                <a:cs typeface="Times New Roman" charset="0"/>
              </a:rPr>
              <a:t> </a:t>
            </a:r>
            <a:endParaRPr lang="en-US" sz="1200" b="1">
              <a:solidFill>
                <a:srgbClr val="505150"/>
              </a:solidFill>
              <a:effectLst/>
              <a:latin typeface="Open Sans" charset="0"/>
              <a:ea typeface="ＭＳ ゴシック" charset="-128"/>
              <a:cs typeface="Times New Roman" charset="0"/>
            </a:endParaRPr>
          </a:p>
        </p:txBody>
      </p:sp>
      <p:sp>
        <p:nvSpPr>
          <p:cNvPr id="4" name="Text Box 18"/>
          <p:cNvSpPr txBox="1"/>
          <p:nvPr/>
        </p:nvSpPr>
        <p:spPr>
          <a:xfrm>
            <a:off x="3167270" y="5589545"/>
            <a:ext cx="4147930" cy="3162299"/>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a:t>
            </a:r>
          </a:p>
        </p:txBody>
      </p:sp>
      <p:sp>
        <p:nvSpPr>
          <p:cNvPr id="5" name="Text Box 1"/>
          <p:cNvSpPr txBox="1"/>
          <p:nvPr/>
        </p:nvSpPr>
        <p:spPr>
          <a:xfrm>
            <a:off x="469265" y="8927104"/>
            <a:ext cx="6845935" cy="34544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dirty="0">
                <a:solidFill>
                  <a:srgbClr val="FFFFFF"/>
                </a:solidFill>
                <a:effectLst/>
                <a:latin typeface="Calibri" charset="0"/>
                <a:ea typeface="Calibri" charset="0"/>
                <a:cs typeface="Calibri" charset="0"/>
              </a:rPr>
              <a:t>The College of Agricultural, Consumer and Environmental Sciences is an engine for economic and community development </a:t>
            </a:r>
            <a:br>
              <a:rPr lang="en-US" sz="1000" b="1" dirty="0">
                <a:solidFill>
                  <a:srgbClr val="FFFFFF"/>
                </a:solidFill>
                <a:effectLst/>
                <a:latin typeface="Calibri" charset="0"/>
                <a:ea typeface="Calibri" charset="0"/>
                <a:cs typeface="Calibri" charset="0"/>
              </a:rPr>
            </a:br>
            <a:r>
              <a:rPr lang="en-US" sz="1000" b="1" dirty="0">
                <a:solidFill>
                  <a:srgbClr val="FFFFFF"/>
                </a:solidFill>
                <a:effectLst/>
                <a:latin typeface="Calibri" charset="0"/>
                <a:ea typeface="Calibri" charset="0"/>
                <a:cs typeface="Calibri" charset="0"/>
              </a:rPr>
              <a:t>in New Mexico, improving the lives of New Mexicans through academic, research, and Extension programs. </a:t>
            </a:r>
            <a:endParaRPr lang="en-US" sz="1000" dirty="0">
              <a:effectLst/>
              <a:latin typeface="Calibri" charset="0"/>
              <a:ea typeface="Calibri" charset="0"/>
              <a:cs typeface="Calibri" charset="0"/>
            </a:endParaRPr>
          </a:p>
          <a:p>
            <a:pPr marL="0" marR="0" algn="ctr">
              <a:spcBef>
                <a:spcPts val="0"/>
              </a:spcBef>
              <a:spcAft>
                <a:spcPts val="0"/>
              </a:spcAft>
            </a:pPr>
            <a:r>
              <a:rPr lang="en-US" sz="1000" b="1" dirty="0">
                <a:solidFill>
                  <a:srgbClr val="FFFFFF"/>
                </a:solidFill>
                <a:effectLst/>
                <a:latin typeface="Calibri" charset="0"/>
                <a:ea typeface="Calibri" charset="0"/>
                <a:cs typeface="Calibri" charset="0"/>
              </a:rPr>
              <a:t> </a:t>
            </a:r>
            <a:endParaRPr lang="en-US" sz="1000" dirty="0">
              <a:effectLst/>
              <a:latin typeface="Calibri" charset="0"/>
              <a:ea typeface="Calibri" charset="0"/>
              <a:cs typeface="Calibri" charset="0"/>
            </a:endParaRPr>
          </a:p>
        </p:txBody>
      </p:sp>
      <p:sp>
        <p:nvSpPr>
          <p:cNvPr id="6" name="Text Box 28"/>
          <p:cNvSpPr txBox="1"/>
          <p:nvPr/>
        </p:nvSpPr>
        <p:spPr>
          <a:xfrm>
            <a:off x="482600" y="9473204"/>
            <a:ext cx="6833235" cy="39624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solidFill>
                  <a:schemeClr val="tx1"/>
                </a:solidFill>
                <a:effectLst/>
                <a:latin typeface="Calibri" charset="0"/>
                <a:ea typeface="Calibri" charset="0"/>
                <a:cs typeface="Calibri" charset="0"/>
              </a:rPr>
              <a:t>New Mexico State University is an equal opportunity employer and educator. </a:t>
            </a:r>
            <a:br>
              <a:rPr lang="en-US" sz="1000" dirty="0">
                <a:solidFill>
                  <a:schemeClr val="tx1"/>
                </a:solidFill>
                <a:effectLst/>
                <a:latin typeface="Calibri" charset="0"/>
                <a:ea typeface="Calibri" charset="0"/>
                <a:cs typeface="Calibri" charset="0"/>
              </a:rPr>
            </a:br>
            <a:r>
              <a:rPr lang="en-US" sz="1000" dirty="0">
                <a:solidFill>
                  <a:schemeClr val="tx1"/>
                </a:solidFill>
                <a:effectLst/>
                <a:latin typeface="Calibri" charset="0"/>
                <a:ea typeface="Calibri" charset="0"/>
                <a:cs typeface="Calibri" charset="0"/>
              </a:rPr>
              <a:t>NMSU and the U.S. Department of Agriculture cooperating.</a:t>
            </a:r>
          </a:p>
        </p:txBody>
      </p:sp>
      <p:sp>
        <p:nvSpPr>
          <p:cNvPr id="8" name="Rectangle 7"/>
          <p:cNvSpPr/>
          <p:nvPr/>
        </p:nvSpPr>
        <p:spPr>
          <a:xfrm>
            <a:off x="575308" y="5247861"/>
            <a:ext cx="2445477" cy="333897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883526" y="6132246"/>
            <a:ext cx="1829040" cy="1569660"/>
          </a:xfrm>
          <a:prstGeom prst="rect">
            <a:avLst/>
          </a:prstGeom>
          <a:noFill/>
        </p:spPr>
        <p:txBody>
          <a:bodyPr wrap="square" rtlCol="0">
            <a:spAutoFit/>
          </a:bodyPr>
          <a:lstStyle/>
          <a:p>
            <a:pPr algn="ctr"/>
            <a:r>
              <a:rPr lang="en-US" sz="2400" dirty="0"/>
              <a:t>Insert photo here or delete this box</a:t>
            </a:r>
          </a:p>
        </p:txBody>
      </p:sp>
      <p:sp>
        <p:nvSpPr>
          <p:cNvPr id="10" name="TextBox 9"/>
          <p:cNvSpPr txBox="1"/>
          <p:nvPr/>
        </p:nvSpPr>
        <p:spPr>
          <a:xfrm>
            <a:off x="482600" y="490330"/>
            <a:ext cx="2684670" cy="2031325"/>
          </a:xfrm>
          <a:prstGeom prst="rect">
            <a:avLst/>
          </a:prstGeom>
          <a:noFill/>
        </p:spPr>
        <p:txBody>
          <a:bodyPr wrap="square" rtlCol="0">
            <a:spAutoFit/>
          </a:bodyPr>
          <a:lstStyle/>
          <a:p>
            <a:r>
              <a:rPr lang="en-US" sz="1400" dirty="0"/>
              <a:t>College of Agricultural, Consumer</a:t>
            </a:r>
            <a:br>
              <a:rPr lang="en-US" sz="1400" dirty="0"/>
            </a:br>
            <a:r>
              <a:rPr lang="en-US" sz="1400" dirty="0"/>
              <a:t>and Environmental Sciences</a:t>
            </a:r>
          </a:p>
          <a:p>
            <a:r>
              <a:rPr lang="en-US" sz="1400" dirty="0"/>
              <a:t>Department of #####</a:t>
            </a:r>
          </a:p>
          <a:p>
            <a:r>
              <a:rPr lang="en-US" sz="1400" dirty="0"/>
              <a:t>MSC ###</a:t>
            </a:r>
          </a:p>
          <a:p>
            <a:r>
              <a:rPr lang="en-US" sz="1400" dirty="0"/>
              <a:t>New Mexico State University</a:t>
            </a:r>
          </a:p>
          <a:p>
            <a:r>
              <a:rPr lang="en-US" sz="1400" dirty="0"/>
              <a:t>P.O. Box 30003</a:t>
            </a:r>
          </a:p>
          <a:p>
            <a:r>
              <a:rPr lang="en-US" sz="1400" dirty="0"/>
              <a:t>Las Cruces, NM 88003-8003</a:t>
            </a:r>
          </a:p>
          <a:p>
            <a:r>
              <a:rPr lang="en-US" sz="1400" dirty="0"/>
              <a:t> </a:t>
            </a:r>
          </a:p>
          <a:p>
            <a:endParaRPr lang="en-US" sz="1400" dirty="0"/>
          </a:p>
        </p:txBody>
      </p:sp>
      <p:sp>
        <p:nvSpPr>
          <p:cNvPr id="11" name="TextBox 10"/>
          <p:cNvSpPr txBox="1"/>
          <p:nvPr/>
        </p:nvSpPr>
        <p:spPr>
          <a:xfrm>
            <a:off x="3158773" y="5292603"/>
            <a:ext cx="4182933" cy="369332"/>
          </a:xfrm>
          <a:prstGeom prst="rect">
            <a:avLst/>
          </a:prstGeom>
          <a:noFill/>
        </p:spPr>
        <p:txBody>
          <a:bodyPr wrap="square" rtlCol="0">
            <a:spAutoFit/>
          </a:bodyPr>
          <a:lstStyle/>
          <a:p>
            <a:r>
              <a:rPr lang="en-US" b="1" dirty="0"/>
              <a:t>Heading 1</a:t>
            </a:r>
          </a:p>
        </p:txBody>
      </p:sp>
      <p:sp>
        <p:nvSpPr>
          <p:cNvPr id="12" name="TextBox 11"/>
          <p:cNvSpPr txBox="1"/>
          <p:nvPr/>
        </p:nvSpPr>
        <p:spPr>
          <a:xfrm>
            <a:off x="-2492188" y="304800"/>
            <a:ext cx="2063991" cy="3139321"/>
          </a:xfrm>
          <a:prstGeom prst="rect">
            <a:avLst/>
          </a:prstGeom>
          <a:noFill/>
        </p:spPr>
        <p:txBody>
          <a:bodyPr wrap="square" rtlCol="0">
            <a:spAutoFit/>
          </a:bodyPr>
          <a:lstStyle/>
          <a:p>
            <a:pPr algn="r"/>
            <a:r>
              <a:rPr lang="en-US" b="1" dirty="0">
                <a:solidFill>
                  <a:srgbClr val="852044"/>
                </a:solidFill>
              </a:rPr>
              <a:t>Replace with your return address!! </a:t>
            </a:r>
          </a:p>
          <a:p>
            <a:pPr algn="r"/>
            <a:endParaRPr lang="en-US" b="1" dirty="0">
              <a:solidFill>
                <a:srgbClr val="852044"/>
              </a:solidFill>
            </a:endParaRPr>
          </a:p>
          <a:p>
            <a:pPr algn="r"/>
            <a:r>
              <a:rPr lang="en-US" b="1" dirty="0">
                <a:solidFill>
                  <a:srgbClr val="852044"/>
                </a:solidFill>
              </a:rPr>
              <a:t>If you’re NOT planning on mailing this newsletter, delete the return address text and add another story to your newsletter or more photos!!  </a:t>
            </a:r>
          </a:p>
        </p:txBody>
      </p:sp>
      <p:sp>
        <p:nvSpPr>
          <p:cNvPr id="14" name="TextBox 13"/>
          <p:cNvSpPr txBox="1"/>
          <p:nvPr/>
        </p:nvSpPr>
        <p:spPr>
          <a:xfrm>
            <a:off x="7982959" y="7911441"/>
            <a:ext cx="3133276" cy="1754326"/>
          </a:xfrm>
          <a:prstGeom prst="rect">
            <a:avLst/>
          </a:prstGeom>
          <a:noFill/>
        </p:spPr>
        <p:txBody>
          <a:bodyPr wrap="square" rtlCol="0">
            <a:spAutoFit/>
          </a:bodyPr>
          <a:lstStyle/>
          <a:p>
            <a:r>
              <a:rPr lang="en-US" b="1" dirty="0">
                <a:solidFill>
                  <a:srgbClr val="852044"/>
                </a:solidFill>
              </a:rPr>
              <a:t>Leave the EEO and ACES statements in the newsletter! If you’d like to move them, that is fine—but, they need to be included somewhere in the document.</a:t>
            </a:r>
          </a:p>
        </p:txBody>
      </p:sp>
    </p:spTree>
    <p:extLst>
      <p:ext uri="{BB962C8B-B14F-4D97-AF65-F5344CB8AC3E}">
        <p14:creationId xmlns:p14="http://schemas.microsoft.com/office/powerpoint/2010/main" val="12138712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432</TotalTime>
  <Words>2468</Words>
  <Application>Microsoft Macintosh PowerPoint</Application>
  <PresentationFormat>Custom</PresentationFormat>
  <Paragraphs>111</Paragraphs>
  <Slides>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ＭＳ 明朝</vt:lpstr>
      <vt:lpstr>Arial</vt:lpstr>
      <vt:lpstr>Calibri</vt:lpstr>
      <vt:lpstr>Calibri Light</vt:lpstr>
      <vt:lpstr>Open Sans</vt:lpstr>
      <vt:lpstr>Open Sans Extrabold</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Elizabeth Sohn</cp:lastModifiedBy>
  <cp:revision>36</cp:revision>
  <cp:lastPrinted>2018-10-29T19:42:42Z</cp:lastPrinted>
  <dcterms:created xsi:type="dcterms:W3CDTF">2018-08-06T19:59:43Z</dcterms:created>
  <dcterms:modified xsi:type="dcterms:W3CDTF">2025-09-08T16:39:21Z</dcterms:modified>
</cp:coreProperties>
</file>