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20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5"/>
    <p:restoredTop sz="94795"/>
  </p:normalViewPr>
  <p:slideViewPr>
    <p:cSldViewPr snapToGrid="0" snapToObjects="1" showGuides="1">
      <p:cViewPr>
        <p:scale>
          <a:sx n="140" d="100"/>
          <a:sy n="140" d="100"/>
        </p:scale>
        <p:origin x="1688" y="-3408"/>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228EA2-D825-3F44-854C-B840D564A279}" type="datetimeFigureOut">
              <a:rPr lang="en-US" smtClean="0"/>
              <a:t>9/8/25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228EA2-D825-3F44-854C-B840D564A279}" type="datetimeFigureOut">
              <a:rPr lang="en-US" smtClean="0"/>
              <a:t>9/8/25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28EA2-D825-3F44-854C-B840D564A279}" type="datetimeFigureOut">
              <a:rPr lang="en-US" smtClean="0"/>
              <a:t>9/8/25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228EA2-D825-3F44-854C-B840D564A279}" type="datetimeFigureOut">
              <a:rPr lang="en-US" smtClean="0"/>
              <a:t>9/8/25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7650A9C-5723-574E-A012-E3DD9B4A8B3F}" type="slidenum">
              <a:rPr lang="en-US" smtClean="0"/>
              <a:t>‹#›</a:t>
            </a:fld>
            <a:endParaRPr lang="en-US"/>
          </a:p>
        </p:txBody>
      </p:sp>
    </p:spTree>
    <p:extLst>
      <p:ext uri="{BB962C8B-B14F-4D97-AF65-F5344CB8AC3E}">
        <p14:creationId xmlns:p14="http://schemas.microsoft.com/office/powerpoint/2010/main" val="847926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doe@nmsu.edu" TargetMode="External"/><Relationship Id="rId2" Type="http://schemas.openxmlformats.org/officeDocument/2006/relationships/hyperlink" Target="mailto:jondoe@nmsu.edu" TargetMode="Externa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p:nvPr/>
        </p:nvSpPr>
        <p:spPr>
          <a:xfrm>
            <a:off x="461645" y="329440"/>
            <a:ext cx="6849110" cy="602859"/>
          </a:xfrm>
          <a:prstGeom prst="rect">
            <a:avLst/>
          </a:prstGeom>
          <a:solidFill>
            <a:srgbClr val="852044"/>
          </a:solid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2500" dirty="0">
                <a:solidFill>
                  <a:srgbClr val="FFFFFF"/>
                </a:solidFill>
                <a:effectLst/>
                <a:latin typeface="Calibri" charset="0"/>
                <a:ea typeface="Calibri" charset="0"/>
                <a:cs typeface="Calibri" charset="0"/>
              </a:rPr>
              <a:t>Department of Extension Plant Sciences</a:t>
            </a:r>
            <a:endParaRPr lang="en-US" sz="2500" dirty="0">
              <a:effectLst/>
              <a:latin typeface="Calibri" charset="0"/>
              <a:ea typeface="Calibri" charset="0"/>
              <a:cs typeface="Calibri" charset="0"/>
            </a:endParaRPr>
          </a:p>
        </p:txBody>
      </p:sp>
      <p:sp>
        <p:nvSpPr>
          <p:cNvPr id="8" name="Rectangle 7"/>
          <p:cNvSpPr/>
          <p:nvPr/>
        </p:nvSpPr>
        <p:spPr>
          <a:xfrm>
            <a:off x="390523" y="9096703"/>
            <a:ext cx="6920231" cy="58358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1"/>
          <p:cNvSpPr txBox="1"/>
          <p:nvPr/>
        </p:nvSpPr>
        <p:spPr>
          <a:xfrm>
            <a:off x="390523" y="9138824"/>
            <a:ext cx="6920231" cy="56261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100" b="1" dirty="0">
                <a:solidFill>
                  <a:schemeClr val="bg1"/>
                </a:solidFill>
                <a:effectLst/>
                <a:latin typeface="Calibri" charset="0"/>
                <a:ea typeface="Calibri" charset="0"/>
                <a:cs typeface="Calibri" charset="0"/>
              </a:rPr>
              <a:t>New Mexico State University is an equal opportunity</a:t>
            </a:r>
            <a:r>
              <a:rPr lang="en-US" sz="1100" b="1" dirty="0">
                <a:solidFill>
                  <a:schemeClr val="bg1"/>
                </a:solidFill>
                <a:latin typeface="Calibri" charset="0"/>
                <a:ea typeface="Calibri" charset="0"/>
                <a:cs typeface="Calibri" charset="0"/>
              </a:rPr>
              <a:t> </a:t>
            </a:r>
            <a:r>
              <a:rPr lang="en-US" sz="1100" b="1" dirty="0">
                <a:solidFill>
                  <a:schemeClr val="bg1"/>
                </a:solidFill>
                <a:effectLst/>
                <a:latin typeface="Calibri" charset="0"/>
                <a:ea typeface="Calibri" charset="0"/>
                <a:cs typeface="Calibri" charset="0"/>
              </a:rPr>
              <a:t>employer and educator. </a:t>
            </a:r>
            <a:br>
              <a:rPr lang="en-US" sz="1100" b="1" dirty="0">
                <a:solidFill>
                  <a:schemeClr val="bg1"/>
                </a:solidFill>
                <a:effectLst/>
                <a:latin typeface="Calibri" charset="0"/>
                <a:ea typeface="Calibri" charset="0"/>
                <a:cs typeface="Calibri" charset="0"/>
              </a:rPr>
            </a:br>
            <a:r>
              <a:rPr lang="en-US" sz="1100" b="1" dirty="0">
                <a:solidFill>
                  <a:schemeClr val="bg1"/>
                </a:solidFill>
                <a:effectLst/>
                <a:latin typeface="Calibri" charset="0"/>
                <a:ea typeface="Calibri" charset="0"/>
                <a:cs typeface="Calibri" charset="0"/>
              </a:rPr>
              <a:t>NMSU and the U.S. Department of Agriculture cooperating.</a:t>
            </a:r>
            <a:endParaRPr lang="en-US" sz="1100" dirty="0">
              <a:solidFill>
                <a:schemeClr val="bg1"/>
              </a:solidFill>
              <a:effectLst/>
              <a:latin typeface="Calibri" charset="0"/>
              <a:ea typeface="Calibri" charset="0"/>
              <a:cs typeface="Calibri" charset="0"/>
            </a:endParaRPr>
          </a:p>
        </p:txBody>
      </p:sp>
      <p:sp>
        <p:nvSpPr>
          <p:cNvPr id="14" name="TextBox 13"/>
          <p:cNvSpPr txBox="1"/>
          <p:nvPr/>
        </p:nvSpPr>
        <p:spPr>
          <a:xfrm>
            <a:off x="390524" y="1142310"/>
            <a:ext cx="3992290" cy="7063472"/>
          </a:xfrm>
          <a:prstGeom prst="rect">
            <a:avLst/>
          </a:prstGeom>
          <a:noFill/>
        </p:spPr>
        <p:txBody>
          <a:bodyPr wrap="square" rtlCol="0">
            <a:spAutoFit/>
          </a:bodyPr>
          <a:lstStyle/>
          <a:p>
            <a:r>
              <a:rPr lang="en-US" sz="2500" b="1" dirty="0">
                <a:solidFill>
                  <a:srgbClr val="852044"/>
                </a:solidFill>
              </a:rPr>
              <a:t>Event Title</a:t>
            </a:r>
          </a:p>
          <a:p>
            <a:r>
              <a:rPr lang="en-US" sz="1600" b="1" dirty="0"/>
              <a:t>When: </a:t>
            </a:r>
            <a:r>
              <a:rPr lang="en-US" sz="1600" dirty="0"/>
              <a:t>body copy </a:t>
            </a:r>
            <a:br>
              <a:rPr lang="en-US" sz="1600" dirty="0"/>
            </a:br>
            <a:endParaRPr lang="en-US" sz="1600" dirty="0"/>
          </a:p>
          <a:p>
            <a:r>
              <a:rPr lang="en-US" sz="1600" b="1" dirty="0"/>
              <a:t>Where: </a:t>
            </a:r>
            <a:r>
              <a:rPr lang="en-US" sz="1600" dirty="0"/>
              <a:t>body copy </a:t>
            </a:r>
          </a:p>
          <a:p>
            <a:endParaRPr lang="en-US" sz="1600" dirty="0"/>
          </a:p>
          <a:p>
            <a:r>
              <a:rPr lang="en-US" sz="1600" b="1" dirty="0"/>
              <a:t>Presenters: </a:t>
            </a:r>
            <a:r>
              <a:rPr lang="en-US" sz="1600" dirty="0"/>
              <a:t>body copy body copy </a:t>
            </a:r>
          </a:p>
          <a:p>
            <a:r>
              <a:rPr lang="en-US" sz="1600" dirty="0"/>
              <a:t>body copy body copy body copy </a:t>
            </a:r>
          </a:p>
          <a:p>
            <a:br>
              <a:rPr lang="en-US" b="1" dirty="0"/>
            </a:br>
            <a:r>
              <a:rPr lang="en-US" sz="1200" dirty="0"/>
              <a:t>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a:t>
            </a:r>
          </a:p>
          <a:p>
            <a:endParaRPr lang="en-US" sz="1200" dirty="0"/>
          </a:p>
          <a:p>
            <a:r>
              <a:rPr lang="en-US" sz="1200" dirty="0"/>
              <a:t>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a:t>
            </a:r>
          </a:p>
          <a:p>
            <a:endParaRPr lang="en-US" sz="1200" dirty="0"/>
          </a:p>
          <a:p>
            <a:endParaRPr lang="en-US" sz="1400" dirty="0"/>
          </a:p>
        </p:txBody>
      </p:sp>
      <p:sp>
        <p:nvSpPr>
          <p:cNvPr id="17" name="TextBox 16"/>
          <p:cNvSpPr txBox="1"/>
          <p:nvPr/>
        </p:nvSpPr>
        <p:spPr>
          <a:xfrm>
            <a:off x="366404" y="8488234"/>
            <a:ext cx="6882119" cy="461665"/>
          </a:xfrm>
          <a:prstGeom prst="rect">
            <a:avLst/>
          </a:prstGeom>
          <a:noFill/>
        </p:spPr>
        <p:txBody>
          <a:bodyPr wrap="square" rtlCol="0">
            <a:spAutoFit/>
          </a:bodyPr>
          <a:lstStyle/>
          <a:p>
            <a:pPr algn="ctr"/>
            <a:r>
              <a:rPr lang="en-US" sz="1200" b="1" dirty="0"/>
              <a:t>If you are an individual with a disability who is in need of an auxiliary aid or service to participate, </a:t>
            </a:r>
            <a:br>
              <a:rPr lang="en-US" sz="1200" b="1" dirty="0"/>
            </a:br>
            <a:r>
              <a:rPr lang="en-US" sz="1200" b="1" dirty="0"/>
              <a:t>please contact John Doe in advance at (575) 646-#### or </a:t>
            </a:r>
            <a:r>
              <a:rPr lang="en-US" sz="1200" b="1" dirty="0">
                <a:hlinkClick r:id="rId2"/>
              </a:rPr>
              <a:t>jondoe@nmsu.edu</a:t>
            </a:r>
            <a:r>
              <a:rPr lang="en-US" sz="1200" b="1" dirty="0"/>
              <a:t>.</a:t>
            </a:r>
            <a:endParaRPr lang="en-US" b="1" dirty="0"/>
          </a:p>
        </p:txBody>
      </p:sp>
      <p:sp>
        <p:nvSpPr>
          <p:cNvPr id="18" name="TextBox 17"/>
          <p:cNvSpPr txBox="1"/>
          <p:nvPr/>
        </p:nvSpPr>
        <p:spPr>
          <a:xfrm>
            <a:off x="4530460" y="3171141"/>
            <a:ext cx="2780295" cy="3385542"/>
          </a:xfrm>
          <a:prstGeom prst="rect">
            <a:avLst/>
          </a:prstGeom>
          <a:noFill/>
        </p:spPr>
        <p:txBody>
          <a:bodyPr wrap="square" rtlCol="0">
            <a:spAutoFit/>
          </a:bodyPr>
          <a:lstStyle/>
          <a:p>
            <a:pPr algn="ctr"/>
            <a:r>
              <a:rPr lang="en-US" sz="1500" dirty="0"/>
              <a:t>Body copy body copy body copy body copy body copy body copy body copy body copy body copy body copy body copy</a:t>
            </a:r>
          </a:p>
          <a:p>
            <a:pPr algn="ctr"/>
            <a:endParaRPr lang="en-US" sz="1500" dirty="0"/>
          </a:p>
          <a:p>
            <a:pPr algn="ctr"/>
            <a:r>
              <a:rPr lang="en-US" b="1" dirty="0">
                <a:solidFill>
                  <a:srgbClr val="852044"/>
                </a:solidFill>
              </a:rPr>
              <a:t>4 CEU’s available </a:t>
            </a:r>
          </a:p>
          <a:p>
            <a:pPr algn="ctr"/>
            <a:endParaRPr lang="en-US" sz="1500" dirty="0"/>
          </a:p>
          <a:p>
            <a:pPr algn="ctr"/>
            <a:r>
              <a:rPr lang="en-US" sz="1500" b="1" dirty="0"/>
              <a:t>Contact:</a:t>
            </a:r>
            <a:br>
              <a:rPr lang="en-US" sz="1500" b="1" dirty="0"/>
            </a:br>
            <a:r>
              <a:rPr lang="en-US" sz="1500" dirty="0"/>
              <a:t>John Doe, Extension </a:t>
            </a:r>
            <a:br>
              <a:rPr lang="en-US" sz="1500" dirty="0"/>
            </a:br>
            <a:r>
              <a:rPr lang="en-US" sz="1500" dirty="0"/>
              <a:t>Forage Specialist, </a:t>
            </a:r>
            <a:br>
              <a:rPr lang="en-US" sz="1500" dirty="0"/>
            </a:br>
            <a:r>
              <a:rPr lang="en-US" sz="1500" dirty="0"/>
              <a:t>Tel: 575-646-0000, email: </a:t>
            </a:r>
            <a:r>
              <a:rPr lang="en-US" sz="1500" dirty="0">
                <a:hlinkClick r:id="rId3"/>
              </a:rPr>
              <a:t>jdoe@nmsu.edu</a:t>
            </a:r>
            <a:r>
              <a:rPr lang="en-US" sz="1500" dirty="0"/>
              <a:t> or visit: </a:t>
            </a:r>
            <a:r>
              <a:rPr lang="en-US" sz="1500" dirty="0" err="1"/>
              <a:t>aces.nmsu.edu</a:t>
            </a:r>
            <a:endParaRPr lang="en-US" sz="1500" b="1" dirty="0"/>
          </a:p>
          <a:p>
            <a:endParaRPr lang="en-US" sz="1600" b="1"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0460" y="6748786"/>
            <a:ext cx="2717231" cy="1549715"/>
          </a:xfrm>
          <a:prstGeom prst="rect">
            <a:avLst/>
          </a:prstGeom>
        </p:spPr>
      </p:pic>
      <p:sp>
        <p:nvSpPr>
          <p:cNvPr id="3" name="TextBox 2"/>
          <p:cNvSpPr txBox="1"/>
          <p:nvPr/>
        </p:nvSpPr>
        <p:spPr>
          <a:xfrm>
            <a:off x="7993117" y="63062"/>
            <a:ext cx="1907628" cy="3139321"/>
          </a:xfrm>
          <a:prstGeom prst="rect">
            <a:avLst/>
          </a:prstGeom>
          <a:noFill/>
        </p:spPr>
        <p:txBody>
          <a:bodyPr wrap="square" rtlCol="0">
            <a:spAutoFit/>
          </a:bodyPr>
          <a:lstStyle/>
          <a:p>
            <a:r>
              <a:rPr lang="en-US" b="1" dirty="0">
                <a:solidFill>
                  <a:srgbClr val="852044"/>
                </a:solidFill>
              </a:rPr>
              <a:t>Heading in white text can be your department or program name or the name of the science center. Since the name of the college is in the logo setup, you don’t have to add it again.  </a:t>
            </a:r>
          </a:p>
        </p:txBody>
      </p:sp>
      <p:sp>
        <p:nvSpPr>
          <p:cNvPr id="16" name="TextBox 15"/>
          <p:cNvSpPr txBox="1"/>
          <p:nvPr/>
        </p:nvSpPr>
        <p:spPr>
          <a:xfrm>
            <a:off x="7883935" y="4733377"/>
            <a:ext cx="1907628" cy="923330"/>
          </a:xfrm>
          <a:prstGeom prst="rect">
            <a:avLst/>
          </a:prstGeom>
          <a:noFill/>
        </p:spPr>
        <p:txBody>
          <a:bodyPr wrap="square" rtlCol="0">
            <a:spAutoFit/>
          </a:bodyPr>
          <a:lstStyle/>
          <a:p>
            <a:r>
              <a:rPr lang="en-US" b="1">
                <a:solidFill>
                  <a:srgbClr val="852044"/>
                </a:solidFill>
              </a:rPr>
              <a:t>Replace contact information with YOURS!! </a:t>
            </a:r>
            <a:endParaRPr lang="en-US" b="1" dirty="0">
              <a:solidFill>
                <a:srgbClr val="852044"/>
              </a:solidFill>
            </a:endParaRPr>
          </a:p>
        </p:txBody>
      </p:sp>
      <p:sp>
        <p:nvSpPr>
          <p:cNvPr id="19" name="TextBox 18"/>
          <p:cNvSpPr txBox="1"/>
          <p:nvPr/>
        </p:nvSpPr>
        <p:spPr>
          <a:xfrm>
            <a:off x="7993117" y="7010906"/>
            <a:ext cx="1907628" cy="1477328"/>
          </a:xfrm>
          <a:prstGeom prst="rect">
            <a:avLst/>
          </a:prstGeom>
          <a:noFill/>
        </p:spPr>
        <p:txBody>
          <a:bodyPr wrap="square" rtlCol="0">
            <a:spAutoFit/>
          </a:bodyPr>
          <a:lstStyle/>
          <a:p>
            <a:r>
              <a:rPr lang="en-US" b="1" dirty="0">
                <a:solidFill>
                  <a:srgbClr val="852044"/>
                </a:solidFill>
              </a:rPr>
              <a:t>Feel free </a:t>
            </a:r>
            <a:r>
              <a:rPr lang="en-US" b="1">
                <a:solidFill>
                  <a:srgbClr val="852044"/>
                </a:solidFill>
              </a:rPr>
              <a:t>to replace this logo setup with your department setup!!!</a:t>
            </a:r>
            <a:endParaRPr lang="en-US" b="1" dirty="0">
              <a:solidFill>
                <a:srgbClr val="852044"/>
              </a:solidFill>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0460" y="1123353"/>
            <a:ext cx="2780293" cy="1854853"/>
          </a:xfrm>
          <a:prstGeom prst="rect">
            <a:avLst/>
          </a:prstGeom>
        </p:spPr>
      </p:pic>
      <p:sp>
        <p:nvSpPr>
          <p:cNvPr id="13" name="TextBox 12"/>
          <p:cNvSpPr txBox="1"/>
          <p:nvPr/>
        </p:nvSpPr>
        <p:spPr>
          <a:xfrm>
            <a:off x="-2368441" y="1123353"/>
            <a:ext cx="1907628" cy="923330"/>
          </a:xfrm>
          <a:prstGeom prst="rect">
            <a:avLst/>
          </a:prstGeom>
          <a:noFill/>
        </p:spPr>
        <p:txBody>
          <a:bodyPr wrap="square" rtlCol="0">
            <a:spAutoFit/>
          </a:bodyPr>
          <a:lstStyle/>
          <a:p>
            <a:pPr algn="r"/>
            <a:r>
              <a:rPr lang="en-US" b="1" dirty="0">
                <a:solidFill>
                  <a:srgbClr val="852044"/>
                </a:solidFill>
              </a:rPr>
              <a:t>Replace mock text and photos with yours!! </a:t>
            </a:r>
          </a:p>
        </p:txBody>
      </p:sp>
    </p:spTree>
    <p:extLst>
      <p:ext uri="{BB962C8B-B14F-4D97-AF65-F5344CB8AC3E}">
        <p14:creationId xmlns:p14="http://schemas.microsoft.com/office/powerpoint/2010/main" val="1577286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148" y="698852"/>
            <a:ext cx="6849109" cy="8032968"/>
          </a:xfrm>
          <a:prstGeom prst="rect">
            <a:avLst/>
          </a:prstGeom>
          <a:noFill/>
        </p:spPr>
        <p:txBody>
          <a:bodyPr wrap="square" rtlCol="0">
            <a:spAutoFit/>
          </a:bodyPr>
          <a:lstStyle/>
          <a:p>
            <a:r>
              <a:rPr lang="en-US" sz="2000" b="1" dirty="0">
                <a:solidFill>
                  <a:srgbClr val="852044"/>
                </a:solidFill>
              </a:rPr>
              <a:t>Workshop 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600" b="1" dirty="0"/>
              <a:t>Subtitle</a:t>
            </a:r>
            <a:endParaRPr lang="en-US" sz="16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endParaRPr lang="en-US" sz="1200" dirty="0"/>
          </a:p>
          <a:p>
            <a:r>
              <a:rPr lang="en-US" sz="1600" b="1" dirty="0"/>
              <a:t>Subtitle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a:t>
            </a:r>
          </a:p>
        </p:txBody>
      </p:sp>
      <p:sp>
        <p:nvSpPr>
          <p:cNvPr id="5" name="Rectangle 4"/>
          <p:cNvSpPr/>
          <p:nvPr/>
        </p:nvSpPr>
        <p:spPr>
          <a:xfrm>
            <a:off x="446148" y="357155"/>
            <a:ext cx="6880104" cy="27894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Rectangle 5"/>
          <p:cNvSpPr/>
          <p:nvPr/>
        </p:nvSpPr>
        <p:spPr>
          <a:xfrm>
            <a:off x="462396" y="8896420"/>
            <a:ext cx="6863856"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Text Box 21"/>
          <p:cNvSpPr txBox="1"/>
          <p:nvPr/>
        </p:nvSpPr>
        <p:spPr>
          <a:xfrm>
            <a:off x="1106198" y="8989804"/>
            <a:ext cx="2387180" cy="528032"/>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FFFFFF"/>
                </a:solidFill>
                <a:effectLst/>
                <a:latin typeface="Calibri" charset="0"/>
                <a:ea typeface="Calibri" charset="0"/>
                <a:cs typeface="Calibri" charset="0"/>
              </a:rPr>
              <a:t>BE BOLD. </a:t>
            </a:r>
            <a:r>
              <a:rPr lang="en-US" sz="1300" dirty="0">
                <a:solidFill>
                  <a:srgbClr val="FFFFFF"/>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FFFFFF"/>
                </a:solidFill>
                <a:effectLst/>
                <a:latin typeface="Calibri" charset="0"/>
                <a:ea typeface="Calibri" charset="0"/>
                <a:cs typeface="Calibri" charset="0"/>
              </a:rPr>
              <a:t>New Mexico State University</a:t>
            </a:r>
            <a:endParaRPr lang="en-US" sz="1300" b="1" dirty="0">
              <a:effectLst/>
              <a:latin typeface="Calibri" charset="0"/>
              <a:ea typeface="Calibri" charset="0"/>
              <a:cs typeface="Calibri" charset="0"/>
            </a:endParaRPr>
          </a:p>
        </p:txBody>
      </p:sp>
      <p:pic>
        <p:nvPicPr>
          <p:cNvPr id="8" name="Picture 7" descr="Macintosh HD:Users:nickyboyfloyd:Desktop:NMlogo_1colorstate_noU_black_btmp.png"/>
          <p:cNvPicPr/>
          <p:nvPr/>
        </p:nvPicPr>
        <p:blipFill>
          <a:blip r:embed="rId2">
            <a:extLst>
              <a:ext uri="{28A0092B-C50C-407E-A947-70E740481C1C}">
                <a14:useLocalDpi xmlns:a14="http://schemas.microsoft.com/office/drawing/2010/main" val="0"/>
              </a:ext>
            </a:extLst>
          </a:blip>
          <a:srcRect/>
          <a:stretch>
            <a:fillRect/>
          </a:stretch>
        </p:blipFill>
        <p:spPr bwMode="auto">
          <a:xfrm>
            <a:off x="586981" y="8973162"/>
            <a:ext cx="519216" cy="571177"/>
          </a:xfrm>
          <a:prstGeom prst="rect">
            <a:avLst/>
          </a:prstGeom>
          <a:noFill/>
          <a:ln>
            <a:noFill/>
          </a:ln>
        </p:spPr>
      </p:pic>
      <p:sp>
        <p:nvSpPr>
          <p:cNvPr id="9" name="TextBox 8"/>
          <p:cNvSpPr txBox="1"/>
          <p:nvPr/>
        </p:nvSpPr>
        <p:spPr>
          <a:xfrm>
            <a:off x="7993117" y="293924"/>
            <a:ext cx="2034286" cy="1754326"/>
          </a:xfrm>
          <a:prstGeom prst="rect">
            <a:avLst/>
          </a:prstGeom>
          <a:noFill/>
        </p:spPr>
        <p:txBody>
          <a:bodyPr wrap="square" rtlCol="0">
            <a:spAutoFit/>
          </a:bodyPr>
          <a:lstStyle/>
          <a:p>
            <a:r>
              <a:rPr lang="en-US" b="1" dirty="0">
                <a:solidFill>
                  <a:srgbClr val="852044"/>
                </a:solidFill>
              </a:rPr>
              <a:t>If you’d like to include </a:t>
            </a:r>
            <a:r>
              <a:rPr lang="en-US" b="1">
                <a:solidFill>
                  <a:srgbClr val="852044"/>
                </a:solidFill>
              </a:rPr>
              <a:t>more details about the event, here’s a back page to the flyer. </a:t>
            </a:r>
            <a:endParaRPr lang="en-US" b="1" dirty="0">
              <a:solidFill>
                <a:srgbClr val="852044"/>
              </a:solidFill>
            </a:endParaRPr>
          </a:p>
        </p:txBody>
      </p:sp>
    </p:spTree>
    <p:extLst>
      <p:ext uri="{BB962C8B-B14F-4D97-AF65-F5344CB8AC3E}">
        <p14:creationId xmlns:p14="http://schemas.microsoft.com/office/powerpoint/2010/main" val="3255776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407</TotalTime>
  <Words>909</Words>
  <Application>Microsoft Macintosh PowerPoint</Application>
  <PresentationFormat>Custom</PresentationFormat>
  <Paragraphs>51</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Elizabeth Sohn</cp:lastModifiedBy>
  <cp:revision>36</cp:revision>
  <cp:lastPrinted>2018-10-23T21:40:58Z</cp:lastPrinted>
  <dcterms:created xsi:type="dcterms:W3CDTF">2018-08-01T17:35:59Z</dcterms:created>
  <dcterms:modified xsi:type="dcterms:W3CDTF">2025-09-08T16:19:36Z</dcterms:modified>
</cp:coreProperties>
</file>