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7" r:id="rId3"/>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userDrawn="1">
          <p15:clr>
            <a:srgbClr val="A4A3A4"/>
          </p15:clr>
        </p15:guide>
        <p15:guide id="2" pos="24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5204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276"/>
    <p:restoredTop sz="94932"/>
  </p:normalViewPr>
  <p:slideViewPr>
    <p:cSldViewPr snapToGrid="0" snapToObjects="1" showGuides="1">
      <p:cViewPr>
        <p:scale>
          <a:sx n="135" d="100"/>
          <a:sy n="135" d="100"/>
        </p:scale>
        <p:origin x="2296" y="-3136"/>
      </p:cViewPr>
      <p:guideLst>
        <p:guide orient="horz" pos="3168"/>
        <p:guide pos="244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5228EA2-D825-3F44-854C-B840D564A279}" type="datetimeFigureOut">
              <a:rPr lang="en-US" smtClean="0"/>
              <a:t>9/8/25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5228EA2-D825-3F44-854C-B840D564A279}" type="datetimeFigureOut">
              <a:rPr lang="en-US" smtClean="0"/>
              <a:t>9/8/25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5228EA2-D825-3F44-854C-B840D564A279}" type="datetimeFigureOut">
              <a:rPr lang="en-US" smtClean="0"/>
              <a:t>9/8/25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5228EA2-D825-3F44-854C-B840D564A279}" type="datetimeFigureOut">
              <a:rPr lang="en-US" smtClean="0"/>
              <a:t>9/8/25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5228EA2-D825-3F44-854C-B840D564A279}" type="datetimeFigureOut">
              <a:rPr lang="en-US" smtClean="0"/>
              <a:t>9/8/25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5228EA2-D825-3F44-854C-B840D564A279}" type="datetimeFigureOut">
              <a:rPr lang="en-US" smtClean="0"/>
              <a:t>9/8/25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5228EA2-D825-3F44-854C-B840D564A279}" type="datetimeFigureOut">
              <a:rPr lang="en-US" smtClean="0"/>
              <a:t>9/8/25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5228EA2-D825-3F44-854C-B840D564A279}" type="datetimeFigureOut">
              <a:rPr lang="en-US" smtClean="0"/>
              <a:t>9/8/25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228EA2-D825-3F44-854C-B840D564A279}" type="datetimeFigureOut">
              <a:rPr lang="en-US" smtClean="0"/>
              <a:t>9/8/25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75228EA2-D825-3F44-854C-B840D564A279}" type="datetimeFigureOut">
              <a:rPr lang="en-US" smtClean="0"/>
              <a:t>9/8/25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75228EA2-D825-3F44-854C-B840D564A279}" type="datetimeFigureOut">
              <a:rPr lang="en-US" smtClean="0"/>
              <a:t>9/8/25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650A9C-5723-574E-A012-E3DD9B4A8B3F}"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75228EA2-D825-3F44-854C-B840D564A279}" type="datetimeFigureOut">
              <a:rPr lang="en-US" smtClean="0"/>
              <a:t>9/8/25</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A7650A9C-5723-574E-A012-E3DD9B4A8B3F}" type="slidenum">
              <a:rPr lang="en-US" smtClean="0"/>
              <a:t>‹#›</a:t>
            </a:fld>
            <a:endParaRPr lang="en-US"/>
          </a:p>
        </p:txBody>
      </p:sp>
    </p:spTree>
    <p:extLst>
      <p:ext uri="{BB962C8B-B14F-4D97-AF65-F5344CB8AC3E}">
        <p14:creationId xmlns:p14="http://schemas.microsoft.com/office/powerpoint/2010/main" val="84792656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jdoe@nmsu.edu" TargetMode="External"/><Relationship Id="rId2" Type="http://schemas.openxmlformats.org/officeDocument/2006/relationships/hyperlink" Target="mailto:jondoe@nmsu.edu" TargetMode="Externa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6"/>
          <p:cNvSpPr txBox="1"/>
          <p:nvPr/>
        </p:nvSpPr>
        <p:spPr>
          <a:xfrm>
            <a:off x="461645" y="787077"/>
            <a:ext cx="6849110" cy="52079"/>
          </a:xfrm>
          <a:prstGeom prst="rect">
            <a:avLst/>
          </a:prstGeom>
          <a:solidFill>
            <a:srgbClr val="852044"/>
          </a:solid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endParaRPr lang="en-US" sz="2000" dirty="0">
              <a:solidFill>
                <a:schemeClr val="tx1"/>
              </a:solidFill>
              <a:effectLst/>
              <a:latin typeface="Calibri" charset="0"/>
              <a:ea typeface="Calibri" charset="0"/>
              <a:cs typeface="Calibri" charset="0"/>
            </a:endParaRPr>
          </a:p>
        </p:txBody>
      </p:sp>
      <p:sp>
        <p:nvSpPr>
          <p:cNvPr id="8" name="Rectangle 7"/>
          <p:cNvSpPr/>
          <p:nvPr/>
        </p:nvSpPr>
        <p:spPr>
          <a:xfrm>
            <a:off x="522986" y="8092494"/>
            <a:ext cx="809425" cy="885171"/>
          </a:xfrm>
          <a:prstGeom prst="rect">
            <a:avLst/>
          </a:prstGeom>
          <a:solidFill>
            <a:srgbClr val="85204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0" name="Text Box 21"/>
          <p:cNvSpPr txBox="1"/>
          <p:nvPr/>
        </p:nvSpPr>
        <p:spPr>
          <a:xfrm>
            <a:off x="1357037" y="8262744"/>
            <a:ext cx="2480780" cy="456603"/>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400" b="1" dirty="0">
                <a:solidFill>
                  <a:srgbClr val="852044"/>
                </a:solidFill>
                <a:latin typeface="Calibri" charset="0"/>
                <a:ea typeface="Calibri" charset="0"/>
                <a:cs typeface="Calibri" charset="0"/>
              </a:rPr>
              <a:t>BE BOLD. </a:t>
            </a:r>
            <a:r>
              <a:rPr lang="en-US" sz="1400" dirty="0">
                <a:solidFill>
                  <a:srgbClr val="852044"/>
                </a:solidFill>
                <a:latin typeface="Calibri" charset="0"/>
                <a:ea typeface="Calibri" charset="0"/>
                <a:cs typeface="Calibri" charset="0"/>
              </a:rPr>
              <a:t>Shape the Future. </a:t>
            </a:r>
          </a:p>
          <a:p>
            <a:pPr marL="0" marR="0">
              <a:spcBef>
                <a:spcPts val="0"/>
              </a:spcBef>
              <a:spcAft>
                <a:spcPts val="0"/>
              </a:spcAft>
            </a:pPr>
            <a:r>
              <a:rPr lang="en-US" sz="1400" b="1" dirty="0">
                <a:solidFill>
                  <a:srgbClr val="852044"/>
                </a:solidFill>
                <a:effectLst/>
                <a:latin typeface="Calibri" charset="0"/>
                <a:ea typeface="Calibri" charset="0"/>
                <a:cs typeface="Calibri" charset="0"/>
              </a:rPr>
              <a:t>New Mexico State University</a:t>
            </a:r>
          </a:p>
        </p:txBody>
      </p:sp>
      <p:sp>
        <p:nvSpPr>
          <p:cNvPr id="11" name="Text Box 1"/>
          <p:cNvSpPr txBox="1"/>
          <p:nvPr/>
        </p:nvSpPr>
        <p:spPr>
          <a:xfrm>
            <a:off x="504825" y="9282714"/>
            <a:ext cx="6743700" cy="562610"/>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200" b="1" dirty="0">
                <a:solidFill>
                  <a:srgbClr val="333333"/>
                </a:solidFill>
                <a:effectLst/>
                <a:latin typeface="Calibri" charset="0"/>
                <a:ea typeface="Calibri" charset="0"/>
                <a:cs typeface="Calibri" charset="0"/>
              </a:rPr>
              <a:t>New Mexico State University is an </a:t>
            </a:r>
            <a:r>
              <a:rPr lang="en-US" sz="1200" b="1">
                <a:solidFill>
                  <a:srgbClr val="333333"/>
                </a:solidFill>
                <a:effectLst/>
                <a:latin typeface="Calibri" charset="0"/>
                <a:ea typeface="Calibri" charset="0"/>
                <a:cs typeface="Calibri" charset="0"/>
              </a:rPr>
              <a:t>equal opportunity employer </a:t>
            </a:r>
            <a:r>
              <a:rPr lang="en-US" sz="1200" b="1" dirty="0">
                <a:solidFill>
                  <a:srgbClr val="333333"/>
                </a:solidFill>
                <a:effectLst/>
                <a:latin typeface="Calibri" charset="0"/>
                <a:ea typeface="Calibri" charset="0"/>
                <a:cs typeface="Calibri" charset="0"/>
              </a:rPr>
              <a:t>and educator. </a:t>
            </a:r>
            <a:br>
              <a:rPr lang="en-US" sz="1200" b="1" dirty="0">
                <a:solidFill>
                  <a:srgbClr val="333333"/>
                </a:solidFill>
                <a:effectLst/>
                <a:latin typeface="Calibri" charset="0"/>
                <a:ea typeface="Calibri" charset="0"/>
                <a:cs typeface="Calibri" charset="0"/>
              </a:rPr>
            </a:br>
            <a:r>
              <a:rPr lang="en-US" sz="1200" b="1" dirty="0">
                <a:solidFill>
                  <a:srgbClr val="333333"/>
                </a:solidFill>
                <a:effectLst/>
                <a:latin typeface="Calibri" charset="0"/>
                <a:ea typeface="Calibri" charset="0"/>
                <a:cs typeface="Calibri" charset="0"/>
              </a:rPr>
              <a:t>NMSU and the U.S. Department of Agriculture cooperating.</a:t>
            </a:r>
            <a:endParaRPr lang="en-US" sz="1200" dirty="0">
              <a:effectLst/>
              <a:latin typeface="Calibri" charset="0"/>
              <a:ea typeface="Calibri" charset="0"/>
              <a:cs typeface="Calibri" charset="0"/>
            </a:endParaRPr>
          </a:p>
        </p:txBody>
      </p:sp>
      <p:sp>
        <p:nvSpPr>
          <p:cNvPr id="17" name="TextBox 16"/>
          <p:cNvSpPr txBox="1"/>
          <p:nvPr/>
        </p:nvSpPr>
        <p:spPr>
          <a:xfrm>
            <a:off x="456823" y="7320193"/>
            <a:ext cx="6832342" cy="419695"/>
          </a:xfrm>
          <a:prstGeom prst="rect">
            <a:avLst/>
          </a:prstGeom>
          <a:noFill/>
        </p:spPr>
        <p:txBody>
          <a:bodyPr wrap="square" rtlCol="0">
            <a:spAutoFit/>
          </a:bodyPr>
          <a:lstStyle/>
          <a:p>
            <a:pPr algn="ctr"/>
            <a:r>
              <a:rPr lang="en-US" sz="1200" b="1" dirty="0"/>
              <a:t>If you are an individual with a disability who is in need of an auxiliary aid or service to participate, </a:t>
            </a:r>
            <a:br>
              <a:rPr lang="en-US" sz="1200" b="1" dirty="0"/>
            </a:br>
            <a:r>
              <a:rPr lang="en-US" sz="1200" b="1" dirty="0"/>
              <a:t>please contact John Doe in advance at (575) 646-#### or </a:t>
            </a:r>
            <a:r>
              <a:rPr lang="en-US" sz="1200" b="1" dirty="0">
                <a:hlinkClick r:id="rId2"/>
              </a:rPr>
              <a:t>jondoe@nmsu.edu</a:t>
            </a:r>
            <a:r>
              <a:rPr lang="en-US" sz="1200" b="1" dirty="0"/>
              <a:t>.</a:t>
            </a:r>
          </a:p>
        </p:txBody>
      </p:sp>
      <p:sp>
        <p:nvSpPr>
          <p:cNvPr id="19" name="TextBox 18"/>
          <p:cNvSpPr txBox="1"/>
          <p:nvPr/>
        </p:nvSpPr>
        <p:spPr>
          <a:xfrm>
            <a:off x="4180291" y="7957069"/>
            <a:ext cx="3215929" cy="1169551"/>
          </a:xfrm>
          <a:prstGeom prst="rect">
            <a:avLst/>
          </a:prstGeom>
          <a:noFill/>
        </p:spPr>
        <p:txBody>
          <a:bodyPr wrap="square" rtlCol="0">
            <a:spAutoFit/>
          </a:bodyPr>
          <a:lstStyle/>
          <a:p>
            <a:pPr algn="r"/>
            <a:r>
              <a:rPr lang="en-US" sz="1400" b="1" dirty="0"/>
              <a:t>For more information, contact: </a:t>
            </a:r>
            <a:br>
              <a:rPr lang="en-US" sz="1400" b="1" dirty="0"/>
            </a:br>
            <a:r>
              <a:rPr lang="en-US" sz="1400" dirty="0"/>
              <a:t>John Doe, Extension Forage Specialist, </a:t>
            </a:r>
            <a:br>
              <a:rPr lang="en-US" sz="1400" dirty="0"/>
            </a:br>
            <a:r>
              <a:rPr lang="en-US" sz="1400" dirty="0"/>
              <a:t>Department of Extension Plant Sciences, </a:t>
            </a:r>
            <a:br>
              <a:rPr lang="en-US" sz="1400" dirty="0"/>
            </a:br>
            <a:r>
              <a:rPr lang="en-US" sz="1400" dirty="0" err="1"/>
              <a:t>tel</a:t>
            </a:r>
            <a:r>
              <a:rPr lang="en-US" sz="1400" dirty="0"/>
              <a:t>: 575-646-0000, email </a:t>
            </a:r>
            <a:r>
              <a:rPr lang="en-US" sz="1400" dirty="0">
                <a:hlinkClick r:id="rId3"/>
              </a:rPr>
              <a:t>jdoe@nmsu.edu</a:t>
            </a:r>
            <a:r>
              <a:rPr lang="en-US" sz="1400" dirty="0"/>
              <a:t> </a:t>
            </a:r>
            <a:br>
              <a:rPr lang="en-US" sz="1400" dirty="0"/>
            </a:br>
            <a:r>
              <a:rPr lang="en-US" sz="1400" dirty="0"/>
              <a:t>website: </a:t>
            </a:r>
            <a:r>
              <a:rPr lang="en-US" sz="1400" dirty="0" err="1"/>
              <a:t>aces.nmsu.edu</a:t>
            </a:r>
            <a:r>
              <a:rPr lang="en-US" sz="1400" dirty="0"/>
              <a:t> </a:t>
            </a:r>
          </a:p>
        </p:txBody>
      </p:sp>
      <p:sp>
        <p:nvSpPr>
          <p:cNvPr id="6" name="TextBox 5"/>
          <p:cNvSpPr txBox="1"/>
          <p:nvPr/>
        </p:nvSpPr>
        <p:spPr>
          <a:xfrm>
            <a:off x="4500794" y="941020"/>
            <a:ext cx="2788372" cy="769441"/>
          </a:xfrm>
          <a:prstGeom prst="rect">
            <a:avLst/>
          </a:prstGeom>
          <a:noFill/>
        </p:spPr>
        <p:txBody>
          <a:bodyPr wrap="square" rtlCol="0">
            <a:spAutoFit/>
          </a:bodyPr>
          <a:lstStyle/>
          <a:p>
            <a:r>
              <a:rPr lang="en-US" sz="2200" b="1" dirty="0">
                <a:solidFill>
                  <a:srgbClr val="852044"/>
                </a:solidFill>
              </a:rPr>
              <a:t>Event, training or</a:t>
            </a:r>
            <a:br>
              <a:rPr lang="en-US" sz="2200" b="1" dirty="0">
                <a:solidFill>
                  <a:srgbClr val="852044"/>
                </a:solidFill>
              </a:rPr>
            </a:br>
            <a:r>
              <a:rPr lang="en-US" sz="2200" b="1" dirty="0">
                <a:solidFill>
                  <a:srgbClr val="852044"/>
                </a:solidFill>
              </a:rPr>
              <a:t>workshop title</a:t>
            </a:r>
          </a:p>
        </p:txBody>
      </p:sp>
      <p:sp>
        <p:nvSpPr>
          <p:cNvPr id="2" name="Rectangle 1"/>
          <p:cNvSpPr/>
          <p:nvPr/>
        </p:nvSpPr>
        <p:spPr>
          <a:xfrm>
            <a:off x="349623" y="349735"/>
            <a:ext cx="7046597" cy="415498"/>
          </a:xfrm>
          <a:prstGeom prst="rect">
            <a:avLst/>
          </a:prstGeom>
        </p:spPr>
        <p:txBody>
          <a:bodyPr wrap="square">
            <a:spAutoFit/>
          </a:bodyPr>
          <a:lstStyle/>
          <a:p>
            <a:pPr algn="ctr"/>
            <a:r>
              <a:rPr lang="en-US" sz="2100" b="1" dirty="0">
                <a:latin typeface="Calibri" charset="0"/>
                <a:ea typeface="Calibri" charset="0"/>
                <a:cs typeface="Calibri" charset="0"/>
              </a:rPr>
              <a:t>College of Agricultural, Consumer and Environmental Sciences</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6824" y="1056623"/>
            <a:ext cx="3902463" cy="2603500"/>
          </a:xfrm>
          <a:prstGeom prst="rect">
            <a:avLst/>
          </a:prstGeom>
        </p:spPr>
      </p:pic>
      <p:cxnSp>
        <p:nvCxnSpPr>
          <p:cNvPr id="15" name="Straight Connector 14"/>
          <p:cNvCxnSpPr/>
          <p:nvPr/>
        </p:nvCxnSpPr>
        <p:spPr>
          <a:xfrm>
            <a:off x="504825" y="9213449"/>
            <a:ext cx="680593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483235" y="7866482"/>
            <a:ext cx="680593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500794" y="1805118"/>
            <a:ext cx="2725246" cy="2092881"/>
          </a:xfrm>
          <a:prstGeom prst="rect">
            <a:avLst/>
          </a:prstGeom>
          <a:noFill/>
        </p:spPr>
        <p:txBody>
          <a:bodyPr wrap="square" rtlCol="0">
            <a:spAutoFit/>
          </a:bodyPr>
          <a:lstStyle/>
          <a:p>
            <a:r>
              <a:rPr lang="en-US" sz="1600" b="1" dirty="0"/>
              <a:t>When: </a:t>
            </a:r>
            <a:r>
              <a:rPr lang="en-US" sz="1600" dirty="0"/>
              <a:t>body copy body copy body copy body copy body</a:t>
            </a:r>
            <a:br>
              <a:rPr lang="en-US" sz="1600" dirty="0"/>
            </a:br>
            <a:endParaRPr lang="en-US" sz="1600" dirty="0"/>
          </a:p>
          <a:p>
            <a:r>
              <a:rPr lang="en-US" sz="1600" b="1" dirty="0"/>
              <a:t>Where: </a:t>
            </a:r>
            <a:r>
              <a:rPr lang="en-US" sz="1600" dirty="0"/>
              <a:t>body copy body copy body copy body copy body</a:t>
            </a:r>
          </a:p>
          <a:p>
            <a:endParaRPr lang="en-US" sz="1600" b="1" dirty="0"/>
          </a:p>
          <a:p>
            <a:r>
              <a:rPr lang="en-US" sz="1600" b="1" dirty="0">
                <a:solidFill>
                  <a:srgbClr val="852044"/>
                </a:solidFill>
              </a:rPr>
              <a:t>4 CEU’s available</a:t>
            </a:r>
            <a:endParaRPr lang="en-US" sz="1400" b="1" dirty="0">
              <a:solidFill>
                <a:srgbClr val="852044"/>
              </a:solidFill>
            </a:endParaRPr>
          </a:p>
          <a:p>
            <a:endParaRPr lang="en-US" sz="1600" b="1" dirty="0"/>
          </a:p>
        </p:txBody>
      </p:sp>
      <p:sp>
        <p:nvSpPr>
          <p:cNvPr id="26" name="TextBox 25"/>
          <p:cNvSpPr txBox="1"/>
          <p:nvPr/>
        </p:nvSpPr>
        <p:spPr>
          <a:xfrm>
            <a:off x="7993117" y="293924"/>
            <a:ext cx="2034286" cy="2031325"/>
          </a:xfrm>
          <a:prstGeom prst="rect">
            <a:avLst/>
          </a:prstGeom>
          <a:noFill/>
        </p:spPr>
        <p:txBody>
          <a:bodyPr wrap="square" rtlCol="0">
            <a:spAutoFit/>
          </a:bodyPr>
          <a:lstStyle/>
          <a:p>
            <a:r>
              <a:rPr lang="en-US" b="1" dirty="0">
                <a:solidFill>
                  <a:srgbClr val="852044"/>
                </a:solidFill>
              </a:rPr>
              <a:t>Since this template doesn’t have a logo setup included, you’ll need to leave the name of the college as is at the top of the page. </a:t>
            </a:r>
          </a:p>
        </p:txBody>
      </p:sp>
      <p:sp>
        <p:nvSpPr>
          <p:cNvPr id="27" name="TextBox 26"/>
          <p:cNvSpPr txBox="1"/>
          <p:nvPr/>
        </p:nvSpPr>
        <p:spPr>
          <a:xfrm>
            <a:off x="7993117" y="7997338"/>
            <a:ext cx="1907628" cy="923330"/>
          </a:xfrm>
          <a:prstGeom prst="rect">
            <a:avLst/>
          </a:prstGeom>
          <a:noFill/>
        </p:spPr>
        <p:txBody>
          <a:bodyPr wrap="square" rtlCol="0">
            <a:spAutoFit/>
          </a:bodyPr>
          <a:lstStyle/>
          <a:p>
            <a:r>
              <a:rPr lang="en-US" b="1" dirty="0">
                <a:solidFill>
                  <a:srgbClr val="852044"/>
                </a:solidFill>
              </a:rPr>
              <a:t>Replace contact information </a:t>
            </a:r>
            <a:br>
              <a:rPr lang="en-US" b="1" dirty="0">
                <a:solidFill>
                  <a:srgbClr val="852044"/>
                </a:solidFill>
              </a:rPr>
            </a:br>
            <a:r>
              <a:rPr lang="en-US" b="1" dirty="0">
                <a:solidFill>
                  <a:srgbClr val="852044"/>
                </a:solidFill>
              </a:rPr>
              <a:t>with YOURS!! </a:t>
            </a:r>
          </a:p>
        </p:txBody>
      </p:sp>
      <p:sp>
        <p:nvSpPr>
          <p:cNvPr id="29" name="TextBox 28"/>
          <p:cNvSpPr txBox="1"/>
          <p:nvPr/>
        </p:nvSpPr>
        <p:spPr>
          <a:xfrm>
            <a:off x="7993117" y="4290486"/>
            <a:ext cx="1907628" cy="1200329"/>
          </a:xfrm>
          <a:prstGeom prst="rect">
            <a:avLst/>
          </a:prstGeom>
          <a:noFill/>
        </p:spPr>
        <p:txBody>
          <a:bodyPr wrap="square" rtlCol="0">
            <a:spAutoFit/>
          </a:bodyPr>
          <a:lstStyle/>
          <a:p>
            <a:r>
              <a:rPr lang="en-US" b="1" dirty="0">
                <a:solidFill>
                  <a:srgbClr val="852044"/>
                </a:solidFill>
              </a:rPr>
              <a:t>Replace all of </a:t>
            </a:r>
            <a:br>
              <a:rPr lang="en-US" b="1" dirty="0">
                <a:solidFill>
                  <a:srgbClr val="852044"/>
                </a:solidFill>
              </a:rPr>
            </a:br>
            <a:r>
              <a:rPr lang="en-US" b="1" dirty="0">
                <a:solidFill>
                  <a:srgbClr val="852044"/>
                </a:solidFill>
              </a:rPr>
              <a:t>the mockup text with your event information. </a:t>
            </a:r>
          </a:p>
        </p:txBody>
      </p:sp>
      <p:sp>
        <p:nvSpPr>
          <p:cNvPr id="31" name="TextBox 30"/>
          <p:cNvSpPr txBox="1"/>
          <p:nvPr/>
        </p:nvSpPr>
        <p:spPr>
          <a:xfrm>
            <a:off x="-2154755" y="1435043"/>
            <a:ext cx="1907628" cy="923330"/>
          </a:xfrm>
          <a:prstGeom prst="rect">
            <a:avLst/>
          </a:prstGeom>
          <a:noFill/>
        </p:spPr>
        <p:txBody>
          <a:bodyPr wrap="square" rtlCol="0">
            <a:spAutoFit/>
          </a:bodyPr>
          <a:lstStyle/>
          <a:p>
            <a:pPr algn="r"/>
            <a:r>
              <a:rPr lang="en-US" b="1" dirty="0">
                <a:solidFill>
                  <a:srgbClr val="852044"/>
                </a:solidFill>
              </a:rPr>
              <a:t>Replace this photo with one </a:t>
            </a:r>
            <a:br>
              <a:rPr lang="en-US" b="1" dirty="0">
                <a:solidFill>
                  <a:srgbClr val="852044"/>
                </a:solidFill>
              </a:rPr>
            </a:br>
            <a:r>
              <a:rPr lang="en-US" b="1" dirty="0">
                <a:solidFill>
                  <a:srgbClr val="852044"/>
                </a:solidFill>
              </a:rPr>
              <a:t>of YOURS!</a:t>
            </a:r>
          </a:p>
        </p:txBody>
      </p:sp>
      <p:pic>
        <p:nvPicPr>
          <p:cNvPr id="22" name="Picture 21" descr="Macintosh HD:Users:nickyboyfloyd:Desktop:NMlogo_1colorstate_noU_black_btmp.png"/>
          <p:cNvPicPr/>
          <p:nvPr/>
        </p:nvPicPr>
        <p:blipFill>
          <a:blip r:embed="rId5">
            <a:extLst>
              <a:ext uri="{28A0092B-C50C-407E-A947-70E740481C1C}">
                <a14:useLocalDpi xmlns:a14="http://schemas.microsoft.com/office/drawing/2010/main" val="0"/>
              </a:ext>
            </a:extLst>
          </a:blip>
          <a:srcRect/>
          <a:stretch>
            <a:fillRect/>
          </a:stretch>
        </p:blipFill>
        <p:spPr bwMode="auto">
          <a:xfrm>
            <a:off x="577933" y="8165495"/>
            <a:ext cx="701066" cy="771226"/>
          </a:xfrm>
          <a:prstGeom prst="rect">
            <a:avLst/>
          </a:prstGeom>
          <a:noFill/>
          <a:ln>
            <a:noFill/>
          </a:ln>
        </p:spPr>
      </p:pic>
      <p:sp>
        <p:nvSpPr>
          <p:cNvPr id="20" name="TextBox 19"/>
          <p:cNvSpPr txBox="1"/>
          <p:nvPr/>
        </p:nvSpPr>
        <p:spPr>
          <a:xfrm>
            <a:off x="461644" y="3905877"/>
            <a:ext cx="6849109" cy="3231654"/>
          </a:xfrm>
          <a:prstGeom prst="rect">
            <a:avLst/>
          </a:prstGeom>
          <a:noFill/>
        </p:spPr>
        <p:txBody>
          <a:bodyPr wrap="square" rtlCol="0">
            <a:spAutoFit/>
          </a:bodyPr>
          <a:lstStyle/>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a:t>
            </a:r>
          </a:p>
          <a:p>
            <a:endParaRPr lang="en-US" sz="1200" dirty="0"/>
          </a:p>
          <a:p>
            <a:r>
              <a:rPr lang="en-US" sz="1200" dirty="0"/>
              <a:t>Body copy body copy body copy body copy body copy body copy body copy body copy body copy body copy body copy body copy body copy body copy body copy body copy Body copy</a:t>
            </a:r>
          </a:p>
          <a:p>
            <a:endParaRPr lang="en-US" sz="1200" dirty="0"/>
          </a:p>
        </p:txBody>
      </p:sp>
      <p:sp>
        <p:nvSpPr>
          <p:cNvPr id="4" name="TextBox 3"/>
          <p:cNvSpPr txBox="1"/>
          <p:nvPr/>
        </p:nvSpPr>
        <p:spPr>
          <a:xfrm>
            <a:off x="-1814513" y="128588"/>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5772869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46148" y="670277"/>
            <a:ext cx="6849109" cy="8032968"/>
          </a:xfrm>
          <a:prstGeom prst="rect">
            <a:avLst/>
          </a:prstGeom>
          <a:noFill/>
        </p:spPr>
        <p:txBody>
          <a:bodyPr wrap="square" rtlCol="0">
            <a:spAutoFit/>
          </a:bodyPr>
          <a:lstStyle/>
          <a:p>
            <a:r>
              <a:rPr lang="en-US" sz="2000" b="1" dirty="0">
                <a:solidFill>
                  <a:srgbClr val="852044"/>
                </a:solidFill>
              </a:rPr>
              <a:t>Workshop title</a:t>
            </a:r>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a:t>
            </a:r>
          </a:p>
          <a:p>
            <a:endParaRPr lang="en-US" sz="1200" dirty="0"/>
          </a:p>
          <a:p>
            <a:r>
              <a:rPr lang="en-US" sz="1600" b="1" dirty="0"/>
              <a:t>Subtitle</a:t>
            </a:r>
            <a:endParaRPr lang="en-US" sz="1600" dirty="0"/>
          </a:p>
          <a:p>
            <a:r>
              <a:rPr lang="en-US" sz="1200" dirty="0"/>
              <a:t>Body copy body copy body copy body copy body copy body copy body copy body copy body copy body copy body copy body copy body copy body copy body copy body copy Body copy</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 body copy</a:t>
            </a:r>
          </a:p>
          <a:p>
            <a:endParaRPr lang="en-US" sz="1200" dirty="0"/>
          </a:p>
          <a:p>
            <a:r>
              <a:rPr lang="en-US" sz="1200" dirty="0"/>
              <a:t>Body copy body copy body copy body copy body copy body copy body copy body copy body copy body copy body copy body copy body copy body copy body copy body copy Body copy</a:t>
            </a:r>
          </a:p>
          <a:p>
            <a:endParaRPr lang="en-US" sz="1200" dirty="0"/>
          </a:p>
          <a:p>
            <a:endParaRPr lang="en-US" sz="1200" dirty="0"/>
          </a:p>
          <a:p>
            <a:r>
              <a:rPr lang="en-US" sz="1600" b="1" dirty="0"/>
              <a:t>Subtitle</a:t>
            </a:r>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 </a:t>
            </a:r>
          </a:p>
          <a:p>
            <a:endParaRPr lang="en-US" sz="1200" dirty="0"/>
          </a:p>
          <a:p>
            <a:r>
              <a:rPr lang="en-US" sz="1200" dirty="0"/>
              <a:t>Body copy body copy body copy body copy body copy body copy body copy body copy body copy body copy body copy body copy body copy body copy body copy body copy Body copy body copy body copy body copy body copy body copy body copy body copy body copy body</a:t>
            </a:r>
          </a:p>
        </p:txBody>
      </p:sp>
      <p:sp>
        <p:nvSpPr>
          <p:cNvPr id="6" name="Rectangle 5"/>
          <p:cNvSpPr/>
          <p:nvPr/>
        </p:nvSpPr>
        <p:spPr>
          <a:xfrm>
            <a:off x="462396" y="8896420"/>
            <a:ext cx="643801" cy="711404"/>
          </a:xfrm>
          <a:prstGeom prst="rect">
            <a:avLst/>
          </a:prstGeom>
          <a:solidFill>
            <a:srgbClr val="85204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 name="Text Box 21"/>
          <p:cNvSpPr txBox="1"/>
          <p:nvPr/>
        </p:nvSpPr>
        <p:spPr>
          <a:xfrm>
            <a:off x="1106198" y="8989804"/>
            <a:ext cx="2387180" cy="528032"/>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300" b="1" dirty="0">
                <a:solidFill>
                  <a:srgbClr val="852044"/>
                </a:solidFill>
                <a:effectLst/>
                <a:latin typeface="Calibri" charset="0"/>
                <a:ea typeface="Calibri" charset="0"/>
                <a:cs typeface="Calibri" charset="0"/>
              </a:rPr>
              <a:t>BE BOLD. </a:t>
            </a:r>
            <a:r>
              <a:rPr lang="en-US" sz="1300" dirty="0">
                <a:solidFill>
                  <a:srgbClr val="852044"/>
                </a:solidFill>
                <a:effectLst/>
                <a:latin typeface="Calibri" charset="0"/>
                <a:ea typeface="Calibri" charset="0"/>
                <a:cs typeface="Calibri" charset="0"/>
              </a:rPr>
              <a:t>Shape the Future.</a:t>
            </a:r>
          </a:p>
          <a:p>
            <a:pPr marL="0" marR="0">
              <a:spcBef>
                <a:spcPts val="0"/>
              </a:spcBef>
              <a:spcAft>
                <a:spcPts val="0"/>
              </a:spcAft>
            </a:pPr>
            <a:r>
              <a:rPr lang="en-US" sz="1300" b="1" dirty="0">
                <a:solidFill>
                  <a:srgbClr val="852044"/>
                </a:solidFill>
                <a:effectLst/>
                <a:latin typeface="Calibri" charset="0"/>
                <a:ea typeface="Calibri" charset="0"/>
                <a:cs typeface="Calibri" charset="0"/>
              </a:rPr>
              <a:t>New Mexico State University</a:t>
            </a:r>
          </a:p>
        </p:txBody>
      </p:sp>
      <p:pic>
        <p:nvPicPr>
          <p:cNvPr id="8" name="Picture 7" descr="Macintosh HD:Users:nickyboyfloyd:Desktop:NMlogo_1colorstate_noU_black_btmp.png"/>
          <p:cNvPicPr/>
          <p:nvPr/>
        </p:nvPicPr>
        <p:blipFill>
          <a:blip r:embed="rId2">
            <a:extLst>
              <a:ext uri="{28A0092B-C50C-407E-A947-70E740481C1C}">
                <a14:useLocalDpi xmlns:a14="http://schemas.microsoft.com/office/drawing/2010/main" val="0"/>
              </a:ext>
            </a:extLst>
          </a:blip>
          <a:srcRect/>
          <a:stretch>
            <a:fillRect/>
          </a:stretch>
        </p:blipFill>
        <p:spPr bwMode="auto">
          <a:xfrm>
            <a:off x="515541" y="8973162"/>
            <a:ext cx="519216" cy="571177"/>
          </a:xfrm>
          <a:prstGeom prst="rect">
            <a:avLst/>
          </a:prstGeom>
          <a:noFill/>
          <a:ln>
            <a:noFill/>
          </a:ln>
        </p:spPr>
      </p:pic>
      <p:cxnSp>
        <p:nvCxnSpPr>
          <p:cNvPr id="10" name="Straight Connector 9"/>
          <p:cNvCxnSpPr/>
          <p:nvPr/>
        </p:nvCxnSpPr>
        <p:spPr>
          <a:xfrm>
            <a:off x="446148" y="8727672"/>
            <a:ext cx="680593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62396" y="535754"/>
            <a:ext cx="680593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7993117" y="293924"/>
            <a:ext cx="2034286" cy="1754326"/>
          </a:xfrm>
          <a:prstGeom prst="rect">
            <a:avLst/>
          </a:prstGeom>
          <a:noFill/>
        </p:spPr>
        <p:txBody>
          <a:bodyPr wrap="square" rtlCol="0">
            <a:spAutoFit/>
          </a:bodyPr>
          <a:lstStyle/>
          <a:p>
            <a:r>
              <a:rPr lang="en-US" b="1" dirty="0">
                <a:solidFill>
                  <a:srgbClr val="852044"/>
                </a:solidFill>
              </a:rPr>
              <a:t>If you’d like to include </a:t>
            </a:r>
            <a:r>
              <a:rPr lang="en-US" b="1">
                <a:solidFill>
                  <a:srgbClr val="852044"/>
                </a:solidFill>
              </a:rPr>
              <a:t>more details about the event, here’s a back page to the flyer. </a:t>
            </a:r>
            <a:endParaRPr lang="en-US" b="1" dirty="0">
              <a:solidFill>
                <a:srgbClr val="852044"/>
              </a:solidFill>
            </a:endParaRPr>
          </a:p>
        </p:txBody>
      </p:sp>
    </p:spTree>
    <p:extLst>
      <p:ext uri="{BB962C8B-B14F-4D97-AF65-F5344CB8AC3E}">
        <p14:creationId xmlns:p14="http://schemas.microsoft.com/office/powerpoint/2010/main" val="32730345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674</TotalTime>
  <Words>925</Words>
  <Application>Microsoft Macintosh PowerPoint</Application>
  <PresentationFormat>Custom</PresentationFormat>
  <Paragraphs>46</Paragraphs>
  <Slides>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Calibri Light</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Elizabeth Sohn</cp:lastModifiedBy>
  <cp:revision>45</cp:revision>
  <cp:lastPrinted>2018-10-23T21:41:06Z</cp:lastPrinted>
  <dcterms:created xsi:type="dcterms:W3CDTF">2018-08-01T17:35:59Z</dcterms:created>
  <dcterms:modified xsi:type="dcterms:W3CDTF">2025-09-08T16:01:55Z</dcterms:modified>
</cp:coreProperties>
</file>