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20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63"/>
    <p:restoredTop sz="94384"/>
  </p:normalViewPr>
  <p:slideViewPr>
    <p:cSldViewPr snapToGrid="0" snapToObjects="1" showGuides="1">
      <p:cViewPr>
        <p:scale>
          <a:sx n="110" d="100"/>
          <a:sy n="110" d="100"/>
        </p:scale>
        <p:origin x="2912" y="-1584"/>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228EA2-D825-3F44-854C-B840D564A279}" type="datetimeFigureOut">
              <a:rPr lang="en-US" smtClean="0"/>
              <a:t>9/3/25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228EA2-D825-3F44-854C-B840D564A279}" type="datetimeFigureOut">
              <a:rPr lang="en-US" smtClean="0"/>
              <a:t>9/3/25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228EA2-D825-3F44-854C-B840D564A279}" type="datetimeFigureOut">
              <a:rPr lang="en-US" smtClean="0"/>
              <a:t>9/3/25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228EA2-D825-3F44-854C-B840D564A279}" type="datetimeFigureOut">
              <a:rPr lang="en-US" smtClean="0"/>
              <a:t>9/3/25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28EA2-D825-3F44-854C-B840D564A279}" type="datetimeFigureOut">
              <a:rPr lang="en-US" smtClean="0"/>
              <a:t>9/3/25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75228EA2-D825-3F44-854C-B840D564A279}" type="datetimeFigureOut">
              <a:rPr lang="en-US" smtClean="0"/>
              <a:t>9/3/25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A7650A9C-5723-574E-A012-E3DD9B4A8B3F}" type="slidenum">
              <a:rPr lang="en-US" smtClean="0"/>
              <a:t>‹#›</a:t>
            </a:fld>
            <a:endParaRPr lang="en-US"/>
          </a:p>
        </p:txBody>
      </p:sp>
    </p:spTree>
    <p:extLst>
      <p:ext uri="{BB962C8B-B14F-4D97-AF65-F5344CB8AC3E}">
        <p14:creationId xmlns:p14="http://schemas.microsoft.com/office/powerpoint/2010/main" val="847926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jondoe@nmsu.edu" TargetMode="Externa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2396" y="8710312"/>
            <a:ext cx="6857998" cy="57945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Text Box 21"/>
          <p:cNvSpPr txBox="1"/>
          <p:nvPr/>
        </p:nvSpPr>
        <p:spPr>
          <a:xfrm>
            <a:off x="998817" y="8819906"/>
            <a:ext cx="6036724" cy="321796"/>
          </a:xfrm>
          <a:prstGeom prst="rect">
            <a:avLst/>
          </a:prstGeom>
          <a:noFill/>
          <a:ln>
            <a:noFill/>
          </a:ln>
          <a:effectLst/>
          <a:extLst>
            <a:ext uri="{C572A759-6A51-4108-AA02-DFA0A04FC94B}">
              <ma14:wrappingTextBoxFlag xmlns="" xmlns:ma14="http://schemas.microsoft.com/office/mac/drawingml/2011/main"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US" sz="1600" b="1" dirty="0">
                <a:solidFill>
                  <a:srgbClr val="FFFFFF"/>
                </a:solidFill>
                <a:latin typeface="Calibri" charset="0"/>
                <a:ea typeface="Calibri" charset="0"/>
                <a:cs typeface="Calibri" charset="0"/>
              </a:rPr>
              <a:t>BE BOLD. </a:t>
            </a:r>
            <a:r>
              <a:rPr lang="en-US" sz="1600" dirty="0">
                <a:solidFill>
                  <a:srgbClr val="FFFFFF"/>
                </a:solidFill>
                <a:latin typeface="Calibri" charset="0"/>
                <a:ea typeface="Calibri" charset="0"/>
                <a:cs typeface="Calibri" charset="0"/>
              </a:rPr>
              <a:t>Shape the Future.</a:t>
            </a:r>
            <a:r>
              <a:rPr lang="en-US" sz="1600" b="1" dirty="0">
                <a:latin typeface="Calibri" charset="0"/>
                <a:ea typeface="Calibri" charset="0"/>
                <a:cs typeface="Calibri" charset="0"/>
              </a:rPr>
              <a:t>  </a:t>
            </a:r>
            <a:r>
              <a:rPr lang="en-US" sz="1600" b="1" dirty="0">
                <a:solidFill>
                  <a:srgbClr val="FFFFFF"/>
                </a:solidFill>
                <a:latin typeface="Calibri" charset="0"/>
                <a:ea typeface="Calibri" charset="0"/>
                <a:cs typeface="Calibri" charset="0"/>
              </a:rPr>
              <a:t>New Mexico State University</a:t>
            </a:r>
            <a:endParaRPr lang="en-US" sz="1600" b="1" dirty="0">
              <a:effectLst/>
              <a:latin typeface="Calibri" charset="0"/>
              <a:ea typeface="Calibri" charset="0"/>
              <a:cs typeface="Calibri" charset="0"/>
            </a:endParaRPr>
          </a:p>
        </p:txBody>
      </p:sp>
      <p:sp>
        <p:nvSpPr>
          <p:cNvPr id="11" name="Text Box 1"/>
          <p:cNvSpPr txBox="1"/>
          <p:nvPr/>
        </p:nvSpPr>
        <p:spPr>
          <a:xfrm>
            <a:off x="504825" y="9375313"/>
            <a:ext cx="6743700" cy="56261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solidFill>
                  <a:srgbClr val="333333"/>
                </a:solidFill>
                <a:effectLst/>
                <a:latin typeface="Calibri" charset="0"/>
                <a:ea typeface="Calibri" charset="0"/>
                <a:cs typeface="Calibri" charset="0"/>
              </a:rPr>
              <a:t>New Mexico State University is an equal opportunity</a:t>
            </a:r>
            <a:r>
              <a:rPr lang="en-US" sz="1200" b="1" dirty="0">
                <a:solidFill>
                  <a:srgbClr val="333333"/>
                </a:solidFill>
                <a:latin typeface="Calibri" charset="0"/>
                <a:ea typeface="Calibri" charset="0"/>
                <a:cs typeface="Calibri" charset="0"/>
              </a:rPr>
              <a:t> </a:t>
            </a:r>
            <a:r>
              <a:rPr lang="en-US" sz="1200" b="1" dirty="0">
                <a:solidFill>
                  <a:srgbClr val="333333"/>
                </a:solidFill>
                <a:effectLst/>
                <a:latin typeface="Calibri" charset="0"/>
                <a:ea typeface="Calibri" charset="0"/>
                <a:cs typeface="Calibri" charset="0"/>
              </a:rPr>
              <a:t>employer and educator. </a:t>
            </a:r>
            <a:br>
              <a:rPr lang="en-US" sz="1200" b="1" dirty="0">
                <a:solidFill>
                  <a:srgbClr val="333333"/>
                </a:solidFill>
                <a:effectLst/>
                <a:latin typeface="Calibri" charset="0"/>
                <a:ea typeface="Calibri" charset="0"/>
                <a:cs typeface="Calibri" charset="0"/>
              </a:rPr>
            </a:br>
            <a:r>
              <a:rPr lang="en-US" sz="1200" b="1" dirty="0">
                <a:solidFill>
                  <a:srgbClr val="333333"/>
                </a:solidFill>
                <a:effectLst/>
                <a:latin typeface="Calibri" charset="0"/>
                <a:ea typeface="Calibri" charset="0"/>
                <a:cs typeface="Calibri" charset="0"/>
              </a:rPr>
              <a:t>NMSU and the U.S. Department of Agriculture cooperating.</a:t>
            </a:r>
            <a:endParaRPr lang="en-US" sz="1200" dirty="0">
              <a:effectLst/>
              <a:latin typeface="Calibri" charset="0"/>
              <a:ea typeface="Calibri" charset="0"/>
              <a:cs typeface="Calibri" charset="0"/>
            </a:endParaRPr>
          </a:p>
        </p:txBody>
      </p:sp>
      <p:sp>
        <p:nvSpPr>
          <p:cNvPr id="17" name="TextBox 16"/>
          <p:cNvSpPr txBox="1"/>
          <p:nvPr/>
        </p:nvSpPr>
        <p:spPr>
          <a:xfrm>
            <a:off x="446147" y="7803607"/>
            <a:ext cx="6842888" cy="492443"/>
          </a:xfrm>
          <a:prstGeom prst="rect">
            <a:avLst/>
          </a:prstGeom>
          <a:noFill/>
        </p:spPr>
        <p:txBody>
          <a:bodyPr wrap="square" rtlCol="0">
            <a:spAutoFit/>
          </a:bodyPr>
          <a:lstStyle/>
          <a:p>
            <a:pPr algn="ctr"/>
            <a:r>
              <a:rPr lang="en-US" sz="1300" dirty="0"/>
              <a:t>If you are an individual with a disability who is in need of an auxiliary aid or service to participate, please contact John Doe in advance at (575) 646-#### or </a:t>
            </a:r>
            <a:r>
              <a:rPr lang="en-US" sz="1300" dirty="0">
                <a:hlinkClick r:id="rId2"/>
              </a:rPr>
              <a:t>jondoe@nmsu.edu</a:t>
            </a:r>
            <a:r>
              <a:rPr lang="en-US" sz="1300" dirty="0"/>
              <a:t>.</a:t>
            </a:r>
          </a:p>
        </p:txBody>
      </p:sp>
      <p:pic>
        <p:nvPicPr>
          <p:cNvPr id="15" name="Picture 14" descr="Macintosh HD:Users:nickyboyfloyd:Desktop:NMlogo_1colorstate_noU_black_btmp.png"/>
          <p:cNvPicPr/>
          <p:nvPr/>
        </p:nvPicPr>
        <p:blipFill>
          <a:blip r:embed="rId3">
            <a:extLst>
              <a:ext uri="{28A0092B-C50C-407E-A947-70E740481C1C}">
                <a14:useLocalDpi xmlns:a14="http://schemas.microsoft.com/office/drawing/2010/main" val="0"/>
              </a:ext>
            </a:extLst>
          </a:blip>
          <a:srcRect/>
          <a:stretch>
            <a:fillRect/>
          </a:stretch>
        </p:blipFill>
        <p:spPr bwMode="auto">
          <a:xfrm>
            <a:off x="586982" y="8767023"/>
            <a:ext cx="411835" cy="453050"/>
          </a:xfrm>
          <a:prstGeom prst="rect">
            <a:avLst/>
          </a:prstGeom>
          <a:noFill/>
          <a:ln>
            <a:noFill/>
          </a:ln>
        </p:spPr>
      </p:pic>
      <p:sp>
        <p:nvSpPr>
          <p:cNvPr id="20" name="Rectangle 19"/>
          <p:cNvSpPr/>
          <p:nvPr/>
        </p:nvSpPr>
        <p:spPr>
          <a:xfrm>
            <a:off x="349623" y="349735"/>
            <a:ext cx="7046597" cy="415498"/>
          </a:xfrm>
          <a:prstGeom prst="rect">
            <a:avLst/>
          </a:prstGeom>
        </p:spPr>
        <p:txBody>
          <a:bodyPr wrap="square">
            <a:spAutoFit/>
          </a:bodyPr>
          <a:lstStyle/>
          <a:p>
            <a:pPr algn="ctr"/>
            <a:r>
              <a:rPr lang="en-US" sz="2100" b="1" dirty="0">
                <a:latin typeface="Calibri" charset="0"/>
                <a:ea typeface="Calibri" charset="0"/>
                <a:cs typeface="Calibri" charset="0"/>
              </a:rPr>
              <a:t>College of Agricultural, Consumer and Environmental Sciences</a:t>
            </a:r>
          </a:p>
        </p:txBody>
      </p:sp>
      <p:sp>
        <p:nvSpPr>
          <p:cNvPr id="24" name="Rectangle 23"/>
          <p:cNvSpPr/>
          <p:nvPr/>
        </p:nvSpPr>
        <p:spPr>
          <a:xfrm>
            <a:off x="446147" y="741469"/>
            <a:ext cx="6880104" cy="78784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TextBox 18"/>
          <p:cNvSpPr txBox="1"/>
          <p:nvPr/>
        </p:nvSpPr>
        <p:spPr>
          <a:xfrm>
            <a:off x="462394" y="8358771"/>
            <a:ext cx="6826641" cy="338554"/>
          </a:xfrm>
          <a:prstGeom prst="rect">
            <a:avLst/>
          </a:prstGeom>
          <a:noFill/>
        </p:spPr>
        <p:txBody>
          <a:bodyPr wrap="square" rtlCol="0">
            <a:spAutoFit/>
          </a:bodyPr>
          <a:lstStyle/>
          <a:p>
            <a:pPr algn="ctr"/>
            <a:r>
              <a:rPr lang="en-US" sz="1600" b="1" dirty="0"/>
              <a:t>Department Name  |website address  |  575-646-0000</a:t>
            </a:r>
          </a:p>
        </p:txBody>
      </p:sp>
      <p:sp>
        <p:nvSpPr>
          <p:cNvPr id="25" name="TextBox 24"/>
          <p:cNvSpPr txBox="1"/>
          <p:nvPr/>
        </p:nvSpPr>
        <p:spPr>
          <a:xfrm>
            <a:off x="586982" y="832326"/>
            <a:ext cx="6555940" cy="553998"/>
          </a:xfrm>
          <a:prstGeom prst="rect">
            <a:avLst/>
          </a:prstGeom>
          <a:noFill/>
        </p:spPr>
        <p:txBody>
          <a:bodyPr wrap="square" rtlCol="0">
            <a:spAutoFit/>
          </a:bodyPr>
          <a:lstStyle/>
          <a:p>
            <a:r>
              <a:rPr lang="en-US" sz="3000" b="1" dirty="0">
                <a:solidFill>
                  <a:schemeClr val="bg1"/>
                </a:solidFill>
              </a:rPr>
              <a:t>Event/program title</a:t>
            </a:r>
          </a:p>
        </p:txBody>
      </p:sp>
      <p:sp>
        <p:nvSpPr>
          <p:cNvPr id="26" name="TextBox 25"/>
          <p:cNvSpPr txBox="1"/>
          <p:nvPr/>
        </p:nvSpPr>
        <p:spPr>
          <a:xfrm>
            <a:off x="462394" y="4702790"/>
            <a:ext cx="6858000" cy="3062377"/>
          </a:xfrm>
          <a:prstGeom prst="rect">
            <a:avLst/>
          </a:prstGeom>
          <a:noFill/>
        </p:spPr>
        <p:txBody>
          <a:bodyPr wrap="square" rtlCol="0">
            <a:spAutoFit/>
          </a:bodyPr>
          <a:lstStyle/>
          <a:p>
            <a:pPr algn="ctr"/>
            <a:r>
              <a:rPr lang="en-US" sz="2500" b="1" dirty="0">
                <a:solidFill>
                  <a:srgbClr val="852044"/>
                </a:solidFill>
              </a:rPr>
              <a:t>August 1, 2025</a:t>
            </a:r>
          </a:p>
          <a:p>
            <a:pPr algn="ctr"/>
            <a:r>
              <a:rPr lang="en-US" sz="2000" b="1" dirty="0"/>
              <a:t>Location/Directions</a:t>
            </a:r>
          </a:p>
          <a:p>
            <a:pPr algn="ctr"/>
            <a:r>
              <a:rPr lang="en-US" sz="2000" b="1" dirty="0"/>
              <a:t># CEUs available</a:t>
            </a:r>
          </a:p>
          <a:p>
            <a:endParaRPr lang="en-US" sz="1600" dirty="0"/>
          </a:p>
          <a:p>
            <a:r>
              <a:rPr lang="en-US" sz="16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r>
              <a:rPr lang="en-US" sz="1600" dirty="0"/>
              <a:t>body copy body copy Body copy body copy body copy body copy body copy body copy body copy body copy body copy body copy body copy body copy</a:t>
            </a:r>
          </a:p>
          <a:p>
            <a:endParaRPr lang="en-US" sz="1600" dirty="0"/>
          </a:p>
        </p:txBody>
      </p:sp>
      <p:sp>
        <p:nvSpPr>
          <p:cNvPr id="27" name="TextBox 26"/>
          <p:cNvSpPr txBox="1"/>
          <p:nvPr/>
        </p:nvSpPr>
        <p:spPr>
          <a:xfrm>
            <a:off x="7993117" y="293924"/>
            <a:ext cx="2034286" cy="2031325"/>
          </a:xfrm>
          <a:prstGeom prst="rect">
            <a:avLst/>
          </a:prstGeom>
          <a:noFill/>
        </p:spPr>
        <p:txBody>
          <a:bodyPr wrap="square" rtlCol="0">
            <a:spAutoFit/>
          </a:bodyPr>
          <a:lstStyle/>
          <a:p>
            <a:r>
              <a:rPr lang="en-US" b="1" dirty="0">
                <a:solidFill>
                  <a:srgbClr val="852044"/>
                </a:solidFill>
              </a:rPr>
              <a:t>Since this template doesn’t have a logo setup included, you’ll need to leave the name of the college as is at the top of the page. </a:t>
            </a:r>
          </a:p>
        </p:txBody>
      </p:sp>
      <p:sp>
        <p:nvSpPr>
          <p:cNvPr id="28" name="TextBox 27"/>
          <p:cNvSpPr txBox="1"/>
          <p:nvPr/>
        </p:nvSpPr>
        <p:spPr>
          <a:xfrm>
            <a:off x="-2116000" y="7731780"/>
            <a:ext cx="1907628" cy="923330"/>
          </a:xfrm>
          <a:prstGeom prst="rect">
            <a:avLst/>
          </a:prstGeom>
          <a:noFill/>
        </p:spPr>
        <p:txBody>
          <a:bodyPr wrap="square" rtlCol="0">
            <a:spAutoFit/>
          </a:bodyPr>
          <a:lstStyle/>
          <a:p>
            <a:pPr algn="r"/>
            <a:r>
              <a:rPr lang="en-US" b="1" dirty="0">
                <a:solidFill>
                  <a:srgbClr val="852044"/>
                </a:solidFill>
              </a:rPr>
              <a:t>Replace contact information </a:t>
            </a:r>
            <a:br>
              <a:rPr lang="en-US" b="1" dirty="0">
                <a:solidFill>
                  <a:srgbClr val="852044"/>
                </a:solidFill>
              </a:rPr>
            </a:br>
            <a:r>
              <a:rPr lang="en-US" b="1" dirty="0">
                <a:solidFill>
                  <a:srgbClr val="852044"/>
                </a:solidFill>
              </a:rPr>
              <a:t>with YOURS!! </a:t>
            </a:r>
          </a:p>
        </p:txBody>
      </p:sp>
      <p:sp>
        <p:nvSpPr>
          <p:cNvPr id="29" name="TextBox 28"/>
          <p:cNvSpPr txBox="1"/>
          <p:nvPr/>
        </p:nvSpPr>
        <p:spPr>
          <a:xfrm>
            <a:off x="8056446" y="4731861"/>
            <a:ext cx="1907628" cy="1200329"/>
          </a:xfrm>
          <a:prstGeom prst="rect">
            <a:avLst/>
          </a:prstGeom>
          <a:noFill/>
        </p:spPr>
        <p:txBody>
          <a:bodyPr wrap="square" rtlCol="0">
            <a:spAutoFit/>
          </a:bodyPr>
          <a:lstStyle/>
          <a:p>
            <a:r>
              <a:rPr lang="en-US" b="1" dirty="0">
                <a:solidFill>
                  <a:srgbClr val="852044"/>
                </a:solidFill>
              </a:rPr>
              <a:t>Replace all of </a:t>
            </a:r>
            <a:br>
              <a:rPr lang="en-US" b="1" dirty="0">
                <a:solidFill>
                  <a:srgbClr val="852044"/>
                </a:solidFill>
              </a:rPr>
            </a:br>
            <a:r>
              <a:rPr lang="en-US" b="1" dirty="0">
                <a:solidFill>
                  <a:srgbClr val="852044"/>
                </a:solidFill>
              </a:rPr>
              <a:t>the mockup text with your event information. </a:t>
            </a:r>
          </a:p>
        </p:txBody>
      </p:sp>
      <p:sp>
        <p:nvSpPr>
          <p:cNvPr id="30" name="TextBox 29"/>
          <p:cNvSpPr txBox="1"/>
          <p:nvPr/>
        </p:nvSpPr>
        <p:spPr>
          <a:xfrm>
            <a:off x="-2116000" y="1753264"/>
            <a:ext cx="1907628" cy="923330"/>
          </a:xfrm>
          <a:prstGeom prst="rect">
            <a:avLst/>
          </a:prstGeom>
          <a:noFill/>
        </p:spPr>
        <p:txBody>
          <a:bodyPr wrap="square" rtlCol="0">
            <a:spAutoFit/>
          </a:bodyPr>
          <a:lstStyle/>
          <a:p>
            <a:pPr algn="r"/>
            <a:r>
              <a:rPr lang="en-US" b="1" dirty="0">
                <a:solidFill>
                  <a:srgbClr val="852044"/>
                </a:solidFill>
              </a:rPr>
              <a:t>Replace this photo with one </a:t>
            </a:r>
            <a:br>
              <a:rPr lang="en-US" b="1" dirty="0">
                <a:solidFill>
                  <a:srgbClr val="852044"/>
                </a:solidFill>
              </a:rPr>
            </a:br>
            <a:r>
              <a:rPr lang="en-US" b="1" dirty="0">
                <a:solidFill>
                  <a:srgbClr val="852044"/>
                </a:solidFill>
              </a:rPr>
              <a:t>of YOURS!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395" y="1620784"/>
            <a:ext cx="6857999" cy="3017520"/>
          </a:xfrm>
          <a:prstGeom prst="rect">
            <a:avLst/>
          </a:prstGeom>
        </p:spPr>
      </p:pic>
    </p:spTree>
    <p:extLst>
      <p:ext uri="{BB962C8B-B14F-4D97-AF65-F5344CB8AC3E}">
        <p14:creationId xmlns:p14="http://schemas.microsoft.com/office/powerpoint/2010/main" val="1577286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148" y="698852"/>
            <a:ext cx="6880104" cy="8032968"/>
          </a:xfrm>
          <a:prstGeom prst="rect">
            <a:avLst/>
          </a:prstGeom>
          <a:noFill/>
        </p:spPr>
        <p:txBody>
          <a:bodyPr wrap="square" rtlCol="0">
            <a:spAutoFit/>
          </a:bodyPr>
          <a:lstStyle/>
          <a:p>
            <a:r>
              <a:rPr lang="en-US" sz="2000" b="1" dirty="0">
                <a:solidFill>
                  <a:srgbClr val="852044"/>
                </a:solidFill>
              </a:rPr>
              <a:t>Workshop 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600" b="1" dirty="0"/>
              <a:t>Subtitle</a:t>
            </a:r>
            <a:endParaRPr lang="en-US" sz="1600" dirty="0"/>
          </a:p>
          <a:p>
            <a:r>
              <a:rPr lang="en-US" sz="1200" dirty="0"/>
              <a:t>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a:p>
            <a:endParaRPr lang="en-US" sz="1200" dirty="0"/>
          </a:p>
          <a:p>
            <a:r>
              <a:rPr lang="en-US" sz="1600" b="1" dirty="0"/>
              <a:t>Subtitle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a:t>
            </a:r>
          </a:p>
        </p:txBody>
      </p:sp>
      <p:sp>
        <p:nvSpPr>
          <p:cNvPr id="5" name="Rectangle 4"/>
          <p:cNvSpPr/>
          <p:nvPr/>
        </p:nvSpPr>
        <p:spPr>
          <a:xfrm>
            <a:off x="446148" y="357155"/>
            <a:ext cx="6880104" cy="278949"/>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462396" y="8896420"/>
            <a:ext cx="6863856"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21"/>
          <p:cNvSpPr txBox="1"/>
          <p:nvPr/>
        </p:nvSpPr>
        <p:spPr>
          <a:xfrm>
            <a:off x="1106198" y="8989804"/>
            <a:ext cx="2387180" cy="528032"/>
          </a:xfrm>
          <a:prstGeom prst="rect">
            <a:avLst/>
          </a:prstGeom>
          <a:noFill/>
          <a:ln>
            <a:noFill/>
          </a:ln>
          <a:effectLst/>
          <a:extLst>
            <a:ext uri="{C572A759-6A51-4108-AA02-DFA0A04FC94B}">
              <ma14:wrappingTextBoxFlag xmlns="" xmlns:ma14="http://schemas.microsoft.com/office/mac/drawingml/2011/main"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300" b="1" dirty="0">
                <a:solidFill>
                  <a:srgbClr val="FFFFFF"/>
                </a:solidFill>
                <a:effectLst/>
                <a:latin typeface="Calibri" charset="0"/>
                <a:ea typeface="Calibri" charset="0"/>
                <a:cs typeface="Calibri" charset="0"/>
              </a:rPr>
              <a:t>BE BOLD. </a:t>
            </a:r>
            <a:r>
              <a:rPr lang="en-US" sz="1300" dirty="0">
                <a:solidFill>
                  <a:srgbClr val="FFFFFF"/>
                </a:solidFill>
                <a:effectLst/>
                <a:latin typeface="Calibri" charset="0"/>
                <a:ea typeface="Calibri" charset="0"/>
                <a:cs typeface="Calibri" charset="0"/>
              </a:rPr>
              <a:t>Shape the Future.</a:t>
            </a:r>
          </a:p>
          <a:p>
            <a:pPr marL="0" marR="0">
              <a:spcBef>
                <a:spcPts val="0"/>
              </a:spcBef>
              <a:spcAft>
                <a:spcPts val="0"/>
              </a:spcAft>
            </a:pPr>
            <a:r>
              <a:rPr lang="en-US" sz="1300" b="1" dirty="0">
                <a:solidFill>
                  <a:srgbClr val="FFFFFF"/>
                </a:solidFill>
                <a:effectLst/>
                <a:latin typeface="Calibri" charset="0"/>
                <a:ea typeface="Calibri" charset="0"/>
                <a:cs typeface="Calibri" charset="0"/>
              </a:rPr>
              <a:t>New Mexico State University</a:t>
            </a:r>
            <a:endParaRPr lang="en-US" sz="1300" b="1" dirty="0">
              <a:effectLst/>
              <a:latin typeface="Calibri" charset="0"/>
              <a:ea typeface="Calibri" charset="0"/>
              <a:cs typeface="Calibri" charset="0"/>
            </a:endParaRPr>
          </a:p>
        </p:txBody>
      </p:sp>
      <p:pic>
        <p:nvPicPr>
          <p:cNvPr id="9" name="Picture 8" descr="Macintosh HD:Users:nickyboyfloyd:Desktop:NMlogo_1colorstate_noU_black_btmp.png"/>
          <p:cNvPicPr/>
          <p:nvPr/>
        </p:nvPicPr>
        <p:blipFill>
          <a:blip r:embed="rId2">
            <a:extLst>
              <a:ext uri="{28A0092B-C50C-407E-A947-70E740481C1C}">
                <a14:useLocalDpi xmlns:a14="http://schemas.microsoft.com/office/drawing/2010/main" val="0"/>
              </a:ext>
            </a:extLst>
          </a:blip>
          <a:srcRect/>
          <a:stretch>
            <a:fillRect/>
          </a:stretch>
        </p:blipFill>
        <p:spPr bwMode="auto">
          <a:xfrm>
            <a:off x="586981" y="8973162"/>
            <a:ext cx="519216" cy="571177"/>
          </a:xfrm>
          <a:prstGeom prst="rect">
            <a:avLst/>
          </a:prstGeom>
          <a:noFill/>
          <a:ln>
            <a:noFill/>
          </a:ln>
        </p:spPr>
      </p:pic>
      <p:sp>
        <p:nvSpPr>
          <p:cNvPr id="10" name="TextBox 9"/>
          <p:cNvSpPr txBox="1"/>
          <p:nvPr/>
        </p:nvSpPr>
        <p:spPr>
          <a:xfrm>
            <a:off x="7993117" y="293924"/>
            <a:ext cx="2034286" cy="1754326"/>
          </a:xfrm>
          <a:prstGeom prst="rect">
            <a:avLst/>
          </a:prstGeom>
          <a:noFill/>
        </p:spPr>
        <p:txBody>
          <a:bodyPr wrap="square" rtlCol="0">
            <a:spAutoFit/>
          </a:bodyPr>
          <a:lstStyle/>
          <a:p>
            <a:r>
              <a:rPr lang="en-US" b="1" dirty="0">
                <a:solidFill>
                  <a:srgbClr val="852044"/>
                </a:solidFill>
              </a:rPr>
              <a:t>If you’d like to include </a:t>
            </a:r>
            <a:r>
              <a:rPr lang="en-US" b="1">
                <a:solidFill>
                  <a:srgbClr val="852044"/>
                </a:solidFill>
              </a:rPr>
              <a:t>more details about the event, here’s a back page to the flyer. </a:t>
            </a:r>
            <a:endParaRPr lang="en-US" b="1" dirty="0">
              <a:solidFill>
                <a:srgbClr val="852044"/>
              </a:solidFill>
            </a:endParaRPr>
          </a:p>
        </p:txBody>
      </p:sp>
    </p:spTree>
    <p:extLst>
      <p:ext uri="{BB962C8B-B14F-4D97-AF65-F5344CB8AC3E}">
        <p14:creationId xmlns:p14="http://schemas.microsoft.com/office/powerpoint/2010/main" val="17857475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806</TotalTime>
  <Words>743</Words>
  <Application>Microsoft Macintosh PowerPoint</Application>
  <PresentationFormat>Custom</PresentationFormat>
  <Paragraphs>40</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Elizabeth Sohn</cp:lastModifiedBy>
  <cp:revision>35</cp:revision>
  <cp:lastPrinted>2018-10-23T21:41:15Z</cp:lastPrinted>
  <dcterms:created xsi:type="dcterms:W3CDTF">2018-08-01T17:35:59Z</dcterms:created>
  <dcterms:modified xsi:type="dcterms:W3CDTF">2025-09-04T03:16:31Z</dcterms:modified>
</cp:coreProperties>
</file>