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1pPr>
    <a:lvl2pPr marL="2193925" indent="-1736725"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2pPr>
    <a:lvl3pPr marL="4387850" indent="-3473450"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3pPr>
    <a:lvl4pPr marL="6583363" indent="-5211763"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4pPr>
    <a:lvl5pPr marL="8777288" indent="-6948488"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646"/>
    <a:srgbClr val="812445"/>
    <a:srgbClr val="8D0767"/>
    <a:srgbClr val="FFFFFF"/>
    <a:srgbClr val="610C2B"/>
    <a:srgbClr val="800000"/>
    <a:srgbClr val="A7421D"/>
    <a:srgbClr val="004F53"/>
    <a:srgbClr val="0F2B5E"/>
    <a:srgbClr val="006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p:restoredTop sz="94589"/>
  </p:normalViewPr>
  <p:slideViewPr>
    <p:cSldViewPr snapToObjects="1">
      <p:cViewPr>
        <p:scale>
          <a:sx n="40" d="100"/>
          <a:sy n="40" d="100"/>
        </p:scale>
        <p:origin x="544" y="-26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D1F00AC6-9C0B-44A5-818C-D36C90F0D048}" type="datetimeFigureOut">
              <a:rPr lang="en-US"/>
              <a:pPr>
                <a:defRPr/>
              </a:pPr>
              <a:t>9/18/25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3290396F-966F-4C33-951B-6C4B231BFC08}" type="slidenum">
              <a:rPr lang="en-US"/>
              <a:pPr>
                <a:defRPr/>
              </a:pPr>
              <a:t>‹#›</a:t>
            </a:fld>
            <a:endParaRPr lang="en-US"/>
          </a:p>
        </p:txBody>
      </p:sp>
    </p:spTree>
    <p:extLst>
      <p:ext uri="{BB962C8B-B14F-4D97-AF65-F5344CB8AC3E}">
        <p14:creationId xmlns:p14="http://schemas.microsoft.com/office/powerpoint/2010/main" val="242979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5A24A691-355F-4DC8-ACCE-C18A86962686}" type="datetimeFigureOut">
              <a:rPr lang="en-US"/>
              <a:pPr>
                <a:defRPr/>
              </a:pPr>
              <a:t>9/18/25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C612C394-993F-47DD-878D-B502A364735F}" type="slidenum">
              <a:rPr lang="en-US"/>
              <a:pPr>
                <a:defRPr/>
              </a:pPr>
              <a:t>‹#›</a:t>
            </a:fld>
            <a:endParaRPr lang="en-US"/>
          </a:p>
        </p:txBody>
      </p:sp>
    </p:spTree>
    <p:extLst>
      <p:ext uri="{BB962C8B-B14F-4D97-AF65-F5344CB8AC3E}">
        <p14:creationId xmlns:p14="http://schemas.microsoft.com/office/powerpoint/2010/main" val="1522881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dirty="0"/>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9907DD1C-A858-49A5-AA82-1D3FF21312AD}" type="datetime1">
              <a:rPr lang="en-US" altLang="x-none"/>
              <a:pPr>
                <a:defRPr/>
              </a:pPr>
              <a:t>9/18/25</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27B6DA-D51F-4CF3-AFF7-C635502F9313}" type="slidenum">
              <a:rPr lang="en-US" altLang="x-none"/>
              <a:pPr>
                <a:defRPr/>
              </a:pPr>
              <a:t>‹#›</a:t>
            </a:fld>
            <a:endParaRPr lang="en-US" altLang="x-none"/>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891200" cy="5263896"/>
          </a:xfrm>
          <a:prstGeom prst="rect">
            <a:avLst/>
          </a:prstGeom>
        </p:spPr>
      </p:pic>
    </p:spTree>
    <p:extLst>
      <p:ext uri="{BB962C8B-B14F-4D97-AF65-F5344CB8AC3E}">
        <p14:creationId xmlns:p14="http://schemas.microsoft.com/office/powerpoint/2010/main" val="167811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D4213-2772-400D-B061-72F8EA15D8ED}" type="datetime1">
              <a:rPr lang="en-US" altLang="x-none"/>
              <a:pPr>
                <a:defRPr/>
              </a:pPr>
              <a:t>9/18/25</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6799D-FCA0-48C8-926C-B2F752D1165B}" type="slidenum">
              <a:rPr lang="en-US" altLang="x-none"/>
              <a:pPr>
                <a:defRPr/>
              </a:pPr>
              <a:t>‹#›</a:t>
            </a:fld>
            <a:endParaRPr lang="en-US" altLang="x-none"/>
          </a:p>
        </p:txBody>
      </p:sp>
    </p:spTree>
    <p:extLst>
      <p:ext uri="{BB962C8B-B14F-4D97-AF65-F5344CB8AC3E}">
        <p14:creationId xmlns:p14="http://schemas.microsoft.com/office/powerpoint/2010/main" val="281591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DC2DE0-E164-4DF7-BB4F-98BFB098DB6B}" type="datetime1">
              <a:rPr lang="en-US" altLang="x-none"/>
              <a:pPr>
                <a:defRPr/>
              </a:pPr>
              <a:t>9/18/25</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F28861-2389-45DF-BF65-A5BE2FA011C4}" type="slidenum">
              <a:rPr lang="en-US" altLang="x-none"/>
              <a:pPr>
                <a:defRPr/>
              </a:pPr>
              <a:t>‹#›</a:t>
            </a:fld>
            <a:endParaRPr lang="en-US" altLang="x-none"/>
          </a:p>
        </p:txBody>
      </p:sp>
    </p:spTree>
    <p:extLst>
      <p:ext uri="{BB962C8B-B14F-4D97-AF65-F5344CB8AC3E}">
        <p14:creationId xmlns:p14="http://schemas.microsoft.com/office/powerpoint/2010/main" val="270837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EA8E91-DEF8-40B1-B05F-BF8C3E8FCC4A}" type="datetime1">
              <a:rPr lang="en-US" altLang="x-none"/>
              <a:pPr>
                <a:defRPr/>
              </a:pPr>
              <a:t>9/18/25</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2F7E7D-6BE0-42F4-8421-51651BE37D23}" type="slidenum">
              <a:rPr lang="en-US" altLang="x-none"/>
              <a:pPr>
                <a:defRPr/>
              </a:pPr>
              <a:t>‹#›</a:t>
            </a:fld>
            <a:endParaRPr lang="en-US" altLang="x-none"/>
          </a:p>
        </p:txBody>
      </p:sp>
    </p:spTree>
    <p:extLst>
      <p:ext uri="{BB962C8B-B14F-4D97-AF65-F5344CB8AC3E}">
        <p14:creationId xmlns:p14="http://schemas.microsoft.com/office/powerpoint/2010/main" val="36098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EFE746-AE7D-41EE-9EE0-E7CB018D5D6E}" type="datetime1">
              <a:rPr lang="en-US" altLang="x-none"/>
              <a:pPr>
                <a:defRPr/>
              </a:pPr>
              <a:t>9/18/25</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11530-AB8F-40BA-A2B0-E335254C1EAD}" type="slidenum">
              <a:rPr lang="en-US" altLang="x-none"/>
              <a:pPr>
                <a:defRPr/>
              </a:pPr>
              <a:t>‹#›</a:t>
            </a:fld>
            <a:endParaRPr lang="en-US" altLang="x-none"/>
          </a:p>
        </p:txBody>
      </p:sp>
    </p:spTree>
    <p:extLst>
      <p:ext uri="{BB962C8B-B14F-4D97-AF65-F5344CB8AC3E}">
        <p14:creationId xmlns:p14="http://schemas.microsoft.com/office/powerpoint/2010/main" val="230399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9D5A12-2EC8-448B-91EB-AB99EE364E6C}" type="datetime1">
              <a:rPr lang="en-US" altLang="x-none"/>
              <a:pPr>
                <a:defRPr/>
              </a:pPr>
              <a:t>9/18/25</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F9D59-0847-4A57-A9D9-54034DED684E}" type="slidenum">
              <a:rPr lang="en-US" altLang="x-none"/>
              <a:pPr>
                <a:defRPr/>
              </a:pPr>
              <a:t>‹#›</a:t>
            </a:fld>
            <a:endParaRPr lang="en-US" altLang="x-none"/>
          </a:p>
        </p:txBody>
      </p:sp>
    </p:spTree>
    <p:extLst>
      <p:ext uri="{BB962C8B-B14F-4D97-AF65-F5344CB8AC3E}">
        <p14:creationId xmlns:p14="http://schemas.microsoft.com/office/powerpoint/2010/main" val="202261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469D4F-0CAB-4FF8-B6F1-54CAF3741345}" type="datetime1">
              <a:rPr lang="en-US" altLang="x-none"/>
              <a:pPr>
                <a:defRPr/>
              </a:pPr>
              <a:t>9/18/25</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DACCAF-B684-459C-BCE4-C3A97675F333}" type="slidenum">
              <a:rPr lang="en-US" altLang="x-none"/>
              <a:pPr>
                <a:defRPr/>
              </a:pPr>
              <a:t>‹#›</a:t>
            </a:fld>
            <a:endParaRPr lang="en-US" altLang="x-none"/>
          </a:p>
        </p:txBody>
      </p:sp>
    </p:spTree>
    <p:extLst>
      <p:ext uri="{BB962C8B-B14F-4D97-AF65-F5344CB8AC3E}">
        <p14:creationId xmlns:p14="http://schemas.microsoft.com/office/powerpoint/2010/main" val="210189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712E07-1CF0-473D-A9E8-906701DAED91}" type="datetime1">
              <a:rPr lang="en-US" altLang="x-none"/>
              <a:pPr>
                <a:defRPr/>
              </a:pPr>
              <a:t>9/18/25</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B7FD9C-B7B8-45B5-B5A2-6F93E5E17B6C}" type="slidenum">
              <a:rPr lang="en-US" altLang="x-none"/>
              <a:pPr>
                <a:defRPr/>
              </a:pPr>
              <a:t>‹#›</a:t>
            </a:fld>
            <a:endParaRPr lang="en-US" altLang="x-none"/>
          </a:p>
        </p:txBody>
      </p:sp>
    </p:spTree>
    <p:extLst>
      <p:ext uri="{BB962C8B-B14F-4D97-AF65-F5344CB8AC3E}">
        <p14:creationId xmlns:p14="http://schemas.microsoft.com/office/powerpoint/2010/main" val="417022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FF9840-D4AF-4F14-AD07-7C1D579B4ADA}" type="datetime1">
              <a:rPr lang="en-US" altLang="x-none"/>
              <a:pPr>
                <a:defRPr/>
              </a:pPr>
              <a:t>9/18/25</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EA597C-0323-4374-AE2E-861F45BF2F64}" type="slidenum">
              <a:rPr lang="en-US" altLang="x-none"/>
              <a:pPr>
                <a:defRPr/>
              </a:pPr>
              <a:t>‹#›</a:t>
            </a:fld>
            <a:endParaRPr lang="en-US" altLang="x-none"/>
          </a:p>
        </p:txBody>
      </p:sp>
    </p:spTree>
    <p:extLst>
      <p:ext uri="{BB962C8B-B14F-4D97-AF65-F5344CB8AC3E}">
        <p14:creationId xmlns:p14="http://schemas.microsoft.com/office/powerpoint/2010/main" val="5648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3AB1BC-DBB6-40E9-9D65-EE7CC11E3344}" type="datetime1">
              <a:rPr lang="en-US" altLang="x-none"/>
              <a:pPr>
                <a:defRPr/>
              </a:pPr>
              <a:t>9/18/25</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D6478-E3ED-4D41-88A5-6E1923496425}" type="slidenum">
              <a:rPr lang="en-US" altLang="x-none"/>
              <a:pPr>
                <a:defRPr/>
              </a:pPr>
              <a:t>‹#›</a:t>
            </a:fld>
            <a:endParaRPr lang="en-US" altLang="x-none"/>
          </a:p>
        </p:txBody>
      </p:sp>
    </p:spTree>
    <p:extLst>
      <p:ext uri="{BB962C8B-B14F-4D97-AF65-F5344CB8AC3E}">
        <p14:creationId xmlns:p14="http://schemas.microsoft.com/office/powerpoint/2010/main" val="173457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13B1CA-1A44-4881-9E3E-8F062D8AFC60}" type="datetime1">
              <a:rPr lang="en-US" altLang="x-none"/>
              <a:pPr>
                <a:defRPr/>
              </a:pPr>
              <a:t>9/18/25</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DF9730-6CC5-4AEC-A667-0F709D7D3515}" type="slidenum">
              <a:rPr lang="en-US" altLang="x-none"/>
              <a:pPr>
                <a:defRPr/>
              </a:pPr>
              <a:t>‹#›</a:t>
            </a:fld>
            <a:endParaRPr lang="en-US" altLang="x-none"/>
          </a:p>
        </p:txBody>
      </p:sp>
    </p:spTree>
    <p:extLst>
      <p:ext uri="{BB962C8B-B14F-4D97-AF65-F5344CB8AC3E}">
        <p14:creationId xmlns:p14="http://schemas.microsoft.com/office/powerpoint/2010/main" val="213364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eaLnBrk="1" hangingPunct="1">
              <a:defRPr sz="5800">
                <a:solidFill>
                  <a:srgbClr val="898989"/>
                </a:solidFill>
                <a:latin typeface="Calibri" charset="0"/>
                <a:ea typeface="ＭＳ Ｐゴシック" charset="-128"/>
              </a:defRPr>
            </a:lvl1pPr>
          </a:lstStyle>
          <a:p>
            <a:pPr>
              <a:defRPr/>
            </a:pPr>
            <a:fld id="{F180C5E2-E851-42B6-B1C8-5FF74CB420C4}" type="datetime1">
              <a:rPr lang="en-US" altLang="x-none"/>
              <a:pPr>
                <a:defRPr/>
              </a:pPr>
              <a:t>9/18/25</a:t>
            </a:fld>
            <a:endParaRPr lang="en-US" altLang="x-none"/>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38912" tIns="219456" rIns="438912" bIns="219456" numCol="1" anchor="ctr" anchorCtr="0" compatLnSpc="1">
            <a:prstTxWarp prst="textNoShape">
              <a:avLst/>
            </a:prstTxWarp>
          </a:bodyPr>
          <a:lstStyle>
            <a:lvl1pPr algn="ctr" eaLnBrk="1" hangingPunct="1">
              <a:defRPr sz="58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eaLnBrk="1" hangingPunct="1">
              <a:defRPr sz="5800">
                <a:solidFill>
                  <a:srgbClr val="898989"/>
                </a:solidFill>
                <a:latin typeface="Calibri" charset="0"/>
                <a:ea typeface="ＭＳ Ｐゴシック" charset="-128"/>
              </a:defRPr>
            </a:lvl1pPr>
          </a:lstStyle>
          <a:p>
            <a:pPr>
              <a:defRPr/>
            </a:pPr>
            <a:fld id="{9B60BCF9-BDF3-4E6A-A184-2A39193C1F02}"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pitchFamily="-107" charset="-128"/>
          <a:cs typeface="ＭＳ Ｐゴシック" pitchFamily="-107" charset="-128"/>
        </a:defRPr>
      </a:lvl1pPr>
      <a:lvl2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2pPr>
      <a:lvl3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3pPr>
      <a:lvl4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4pPr>
      <a:lvl5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5pPr>
      <a:lvl6pPr marL="4572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6pPr>
      <a:lvl7pPr marL="9144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7pPr>
      <a:lvl8pPr marL="13716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8pPr>
      <a:lvl9pPr marL="18288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pitchFamily="-107" charset="-128"/>
          <a:cs typeface="ＭＳ Ｐゴシック" pitchFamily="-107" charset="-128"/>
        </a:defRPr>
      </a:lvl1pPr>
      <a:lvl2pPr marL="3565525" indent="-1371600"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pitchFamily="-107" charset="-128"/>
          <a:cs typeface="+mn-cs"/>
        </a:defRPr>
      </a:lvl2pPr>
      <a:lvl3pPr marL="5486400"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pitchFamily="-107" charset="-128"/>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pitchFamily="-107" charset="-128"/>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pitchFamily="-107"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50" y="4264025"/>
            <a:ext cx="43967400" cy="2011363"/>
          </a:xfrm>
        </p:spPr>
        <p:txBody>
          <a:bodyPr>
            <a:normAutofit fontScale="90000"/>
          </a:bodyPr>
          <a:lstStyle/>
          <a:p>
            <a:pPr eaLnBrk="1" hangingPunct="1">
              <a:defRPr/>
            </a:pPr>
            <a:r>
              <a:rPr lang="en-US" sz="9600" b="1" dirty="0">
                <a:ea typeface="ＭＳ Ｐゴシック" charset="0"/>
                <a:cs typeface="ＭＳ Ｐゴシック" charset="0"/>
              </a:rPr>
              <a:t>Title </a:t>
            </a:r>
            <a:br>
              <a:rPr lang="en-US" sz="6500" dirty="0">
                <a:ea typeface="ＭＳ Ｐゴシック" charset="0"/>
                <a:cs typeface="ＭＳ Ｐゴシック" charset="0"/>
              </a:rPr>
            </a:br>
            <a:r>
              <a:rPr lang="en-US" sz="7200" dirty="0">
                <a:ea typeface="ＭＳ Ｐゴシック" charset="0"/>
                <a:cs typeface="ＭＳ Ｐゴシック" charset="0"/>
              </a:rPr>
              <a:t>John Doe, Department of This and That, New Mexico State University</a:t>
            </a:r>
          </a:p>
        </p:txBody>
      </p:sp>
      <p:sp>
        <p:nvSpPr>
          <p:cNvPr id="15362" name="Subtitle 2"/>
          <p:cNvSpPr txBox="1">
            <a:spLocks/>
          </p:cNvSpPr>
          <p:nvPr/>
        </p:nvSpPr>
        <p:spPr bwMode="auto">
          <a:xfrm>
            <a:off x="914400" y="8153400"/>
            <a:ext cx="13258800" cy="230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t>Introduction</a:t>
            </a:r>
          </a:p>
          <a:p>
            <a:pPr eaLnBrk="1" hangingPunct="1">
              <a:buFontTx/>
              <a:buNone/>
            </a:pPr>
            <a:r>
              <a:rPr lang="en-US" altLang="en-US" sz="4000" dirty="0" err="1"/>
              <a:t>Laorper</a:t>
            </a:r>
            <a:r>
              <a:rPr lang="en-US" altLang="en-US" sz="4000" dirty="0"/>
              <a:t> </a:t>
            </a:r>
            <a:r>
              <a:rPr lang="en-US" altLang="en-US" sz="4000" dirty="0" err="1"/>
              <a:t>ostrud</a:t>
            </a:r>
            <a:r>
              <a:rPr lang="en-US" altLang="en-US" sz="4000" dirty="0"/>
              <a:t> </a:t>
            </a:r>
            <a:r>
              <a:rPr lang="en-US" altLang="en-US" sz="4000" dirty="0" err="1"/>
              <a:t>tisi</a:t>
            </a:r>
            <a:r>
              <a:rPr lang="en-US" altLang="en-US" sz="4000" dirty="0"/>
              <a:t>. Sis </a:t>
            </a:r>
            <a:r>
              <a:rPr lang="en-US" altLang="en-US" sz="4000" dirty="0" err="1"/>
              <a:t>augiamet</a:t>
            </a:r>
            <a:r>
              <a:rPr lang="en-US" altLang="en-US" sz="4000" dirty="0"/>
              <a:t> ad mod el </a:t>
            </a:r>
            <a:r>
              <a:rPr lang="en-US" altLang="en-US" sz="4000" dirty="0" err="1"/>
              <a:t>ipsusci</a:t>
            </a:r>
            <a:r>
              <a:rPr lang="en-US" altLang="en-US" sz="4000" dirty="0"/>
              <a:t> </a:t>
            </a:r>
            <a:r>
              <a:rPr lang="en-US" altLang="en-US" sz="4000" dirty="0" err="1"/>
              <a:t>duissent</a:t>
            </a:r>
            <a:r>
              <a:rPr lang="en-US" altLang="en-US" sz="4000" dirty="0"/>
              <a:t> </a:t>
            </a:r>
            <a:r>
              <a:rPr lang="en-US" altLang="en-US" sz="4000" dirty="0" err="1"/>
              <a:t>iril</a:t>
            </a:r>
            <a:r>
              <a:rPr lang="en-US" altLang="en-US" sz="4000" dirty="0"/>
              <a:t> </a:t>
            </a:r>
            <a:r>
              <a:rPr lang="en-US" altLang="en-US" sz="4000" dirty="0" err="1"/>
              <a:t>ulla</a:t>
            </a:r>
            <a:r>
              <a:rPr lang="en-US" altLang="en-US" sz="4000" dirty="0"/>
              <a:t> </a:t>
            </a:r>
            <a:r>
              <a:rPr lang="en-US" altLang="en-US" sz="4000" dirty="0" err="1"/>
              <a:t>feugigiat</a:t>
            </a:r>
            <a:r>
              <a:rPr lang="en-US" altLang="en-US" sz="4000" dirty="0"/>
              <a:t> </a:t>
            </a:r>
            <a:r>
              <a:rPr lang="en-US" altLang="en-US" sz="4000" dirty="0" err="1"/>
              <a:t>adipit</a:t>
            </a:r>
            <a:r>
              <a:rPr lang="en-US" altLang="en-US" sz="4000" dirty="0"/>
              <a:t> </a:t>
            </a:r>
            <a:r>
              <a:rPr lang="en-US" altLang="en-US" sz="4000" dirty="0" err="1"/>
              <a:t>praessit</a:t>
            </a:r>
            <a:r>
              <a:rPr lang="en-US" altLang="en-US" sz="4000" dirty="0"/>
              <a:t> </a:t>
            </a:r>
            <a:r>
              <a:rPr lang="en-US" altLang="en-US" sz="4000" dirty="0" err="1"/>
              <a:t>iriurerilis</a:t>
            </a:r>
            <a:r>
              <a:rPr lang="en-US" altLang="en-US" sz="4000" dirty="0"/>
              <a:t> </a:t>
            </a:r>
            <a:r>
              <a:rPr lang="en-US" altLang="en-US" sz="4000" dirty="0" err="1"/>
              <a:t>dit</a:t>
            </a:r>
            <a:r>
              <a:rPr lang="en-US" altLang="en-US" sz="4000" dirty="0"/>
              <a:t> am </a:t>
            </a:r>
            <a:r>
              <a:rPr lang="en-US" altLang="en-US" sz="4000" dirty="0" err="1"/>
              <a:t>dio</a:t>
            </a:r>
            <a:r>
              <a:rPr lang="en-US" altLang="en-US" sz="4000" dirty="0"/>
              <a:t> </a:t>
            </a:r>
            <a:r>
              <a:rPr lang="en-US" altLang="en-US" sz="4000" dirty="0" err="1"/>
              <a:t>conse</a:t>
            </a:r>
            <a:r>
              <a:rPr lang="en-US" altLang="en-US" sz="4000" dirty="0"/>
              <a:t> </a:t>
            </a:r>
            <a:r>
              <a:rPr lang="en-US" altLang="en-US" sz="4000" dirty="0" err="1"/>
              <a:t>delessed</a:t>
            </a:r>
            <a:r>
              <a:rPr lang="en-US" altLang="en-US" sz="4000" dirty="0"/>
              <a:t> et </a:t>
            </a:r>
            <a:r>
              <a:rPr lang="en-US" altLang="en-US" sz="4000" dirty="0" err="1"/>
              <a:t>euipsummy</a:t>
            </a:r>
            <a:r>
              <a:rPr lang="en-US" altLang="en-US" sz="4000" dirty="0"/>
              <a:t> gait </a:t>
            </a:r>
            <a:r>
              <a:rPr lang="en-US" altLang="en-US" sz="4000" dirty="0" err="1"/>
              <a:t>alisl</a:t>
            </a:r>
            <a:r>
              <a:rPr lang="en-US" altLang="en-US" sz="4000" dirty="0"/>
              <a:t> </a:t>
            </a:r>
            <a:r>
              <a:rPr lang="en-US" altLang="en-US" sz="4000" dirty="0" err="1"/>
              <a:t>utat</a:t>
            </a:r>
            <a:r>
              <a:rPr lang="en-US" altLang="en-US" sz="4000" dirty="0"/>
              <a:t> </a:t>
            </a:r>
            <a:r>
              <a:rPr lang="en-US" altLang="en-US" sz="4000" dirty="0" err="1"/>
              <a:t>nim</a:t>
            </a:r>
            <a:r>
              <a:rPr lang="en-US" altLang="en-US" sz="4000" dirty="0"/>
              <a:t> </a:t>
            </a:r>
            <a:r>
              <a:rPr lang="en-US" altLang="en-US" sz="4000" dirty="0" err="1"/>
              <a:t>il</a:t>
            </a:r>
            <a:r>
              <a:rPr lang="en-US" altLang="en-US" sz="4000" dirty="0"/>
              <a:t> </a:t>
            </a:r>
            <a:r>
              <a:rPr lang="en-US" altLang="en-US" sz="4000" dirty="0" err="1"/>
              <a:t>eraese</a:t>
            </a:r>
            <a:r>
              <a:rPr lang="en-US" altLang="en-US" sz="4000" dirty="0"/>
              <a:t> feu </a:t>
            </a:r>
            <a:r>
              <a:rPr lang="en-US" altLang="en-US" sz="4000" dirty="0" err="1"/>
              <a:t>feum</a:t>
            </a:r>
            <a:r>
              <a:rPr lang="en-US" altLang="en-US" sz="4000" dirty="0"/>
              <a:t> </a:t>
            </a:r>
            <a:r>
              <a:rPr lang="en-US" altLang="en-US" sz="4000" dirty="0" err="1"/>
              <a:t>velit</a:t>
            </a:r>
            <a:r>
              <a:rPr lang="en-US" altLang="en-US" sz="4000" dirty="0"/>
              <a:t> </a:t>
            </a:r>
            <a:r>
              <a:rPr lang="en-US" altLang="en-US" sz="4000" dirty="0" err="1"/>
              <a:t>lut</a:t>
            </a:r>
            <a:r>
              <a:rPr lang="en-US" altLang="en-US" sz="4000" dirty="0"/>
              <a:t> </a:t>
            </a:r>
            <a:r>
              <a:rPr lang="en-US" altLang="en-US" sz="4000" dirty="0" err="1"/>
              <a:t>lor</a:t>
            </a:r>
            <a:r>
              <a:rPr lang="en-US" altLang="en-US" sz="4000" dirty="0"/>
              <a:t> </a:t>
            </a:r>
            <a:r>
              <a:rPr lang="en-US" altLang="en-US" sz="4000" dirty="0" err="1"/>
              <a:t>senibh</a:t>
            </a:r>
            <a:r>
              <a:rPr lang="en-US" altLang="en-US" sz="4000" dirty="0"/>
              <a:t> </a:t>
            </a:r>
            <a:r>
              <a:rPr lang="en-US" altLang="en-US" sz="4000" dirty="0" err="1"/>
              <a:t>esequipit</a:t>
            </a:r>
            <a:r>
              <a:rPr lang="en-US" altLang="en-US" sz="4000" dirty="0"/>
              <a:t> </a:t>
            </a:r>
            <a:r>
              <a:rPr lang="en-US" altLang="en-US" sz="4000" dirty="0" err="1"/>
              <a:t>volobore</a:t>
            </a:r>
            <a:r>
              <a:rPr lang="en-US" altLang="en-US" sz="4000" dirty="0"/>
              <a:t> </a:t>
            </a:r>
            <a:r>
              <a:rPr lang="en-US" altLang="en-US" sz="4000" dirty="0" err="1"/>
              <a:t>commolortie</a:t>
            </a:r>
            <a:r>
              <a:rPr lang="en-US" altLang="en-US" sz="4000" dirty="0"/>
              <a:t> </a:t>
            </a:r>
            <a:r>
              <a:rPr lang="en-US" altLang="en-US" sz="4000" dirty="0" err="1"/>
              <a:t>ea</a:t>
            </a:r>
            <a:r>
              <a:rPr lang="en-US" altLang="en-US" sz="4000" dirty="0"/>
              <a:t> </a:t>
            </a:r>
            <a:r>
              <a:rPr lang="en-US" altLang="en-US" sz="4000" dirty="0" err="1"/>
              <a:t>feugait</a:t>
            </a:r>
            <a:r>
              <a:rPr lang="en-US" altLang="en-US" sz="4000" dirty="0"/>
              <a:t> </a:t>
            </a:r>
            <a:r>
              <a:rPr lang="en-US" altLang="en-US" sz="4000" dirty="0" err="1"/>
              <a:t>amconsectem</a:t>
            </a:r>
            <a:r>
              <a:rPr lang="en-US" altLang="en-US" sz="4000" dirty="0"/>
              <a:t> </a:t>
            </a:r>
            <a:r>
              <a:rPr lang="en-US" altLang="en-US" sz="4000" dirty="0" err="1"/>
              <a:t>venisl</a:t>
            </a:r>
            <a:r>
              <a:rPr lang="en-US" altLang="en-US" sz="4000" dirty="0"/>
              <a:t> </a:t>
            </a:r>
            <a:r>
              <a:rPr lang="en-US" altLang="en-US" sz="4000" dirty="0" err="1"/>
              <a:t>iuscips</a:t>
            </a:r>
            <a:r>
              <a:rPr lang="en-US" altLang="en-US" sz="4000" dirty="0"/>
              <a:t> </a:t>
            </a:r>
            <a:r>
              <a:rPr lang="en-US" altLang="en-US" sz="4000" dirty="0" err="1"/>
              <a:t>ustrud</a:t>
            </a:r>
            <a:r>
              <a:rPr lang="en-US" altLang="en-US" sz="4000" dirty="0"/>
              <a:t> </a:t>
            </a:r>
            <a:r>
              <a:rPr lang="en-US" altLang="en-US" sz="4000" dirty="0" err="1"/>
              <a:t>erciliquamet</a:t>
            </a:r>
            <a:r>
              <a:rPr lang="en-US" altLang="en-US" sz="4000" dirty="0"/>
              <a:t> </a:t>
            </a:r>
            <a:r>
              <a:rPr lang="en-US" altLang="en-US" sz="4000" dirty="0" err="1"/>
              <a:t>incillum</a:t>
            </a:r>
            <a:r>
              <a:rPr lang="en-US" altLang="en-US" sz="4000" dirty="0"/>
              <a:t> quam </a:t>
            </a:r>
            <a:r>
              <a:rPr lang="en-US" altLang="en-US" sz="4000" dirty="0" err="1"/>
              <a:t>illut</a:t>
            </a:r>
            <a:r>
              <a:rPr lang="en-US" altLang="en-US" sz="4000" dirty="0"/>
              <a:t> </a:t>
            </a:r>
            <a:r>
              <a:rPr lang="en-US" altLang="en-US" sz="4000" dirty="0" err="1"/>
              <a:t>nullum</a:t>
            </a:r>
            <a:r>
              <a:rPr lang="en-US" altLang="en-US" sz="4000" dirty="0"/>
              <a:t> </a:t>
            </a:r>
            <a:r>
              <a:rPr lang="en-US" altLang="en-US" sz="4000" dirty="0" err="1"/>
              <a:t>diamcon</a:t>
            </a:r>
            <a:r>
              <a:rPr lang="en-US" altLang="en-US" sz="4000" dirty="0"/>
              <a:t> </a:t>
            </a:r>
            <a:r>
              <a:rPr lang="en-US" altLang="en-US" sz="4000" dirty="0" err="1"/>
              <a:t>etummy</a:t>
            </a:r>
            <a:r>
              <a:rPr lang="en-US" altLang="en-US" sz="4000" dirty="0"/>
              <a:t> </a:t>
            </a:r>
            <a:r>
              <a:rPr lang="en-US" altLang="en-US" sz="4000" dirty="0" err="1"/>
              <a:t>nim</a:t>
            </a:r>
            <a:r>
              <a:rPr lang="en-US" altLang="en-US" sz="4000" dirty="0"/>
              <a:t> </a:t>
            </a:r>
            <a:r>
              <a:rPr lang="en-US" altLang="en-US" sz="4000" dirty="0" err="1"/>
              <a:t>zzrillam</a:t>
            </a:r>
            <a:r>
              <a:rPr lang="en-US" altLang="en-US" sz="4000" dirty="0"/>
              <a:t>, </a:t>
            </a:r>
            <a:r>
              <a:rPr lang="en-US" altLang="en-US" sz="4000" dirty="0" err="1"/>
              <a:t>commodolor</a:t>
            </a:r>
            <a:r>
              <a:rPr lang="en-US" altLang="en-US" sz="4000" dirty="0"/>
              <a:t> alit </a:t>
            </a:r>
            <a:r>
              <a:rPr lang="en-US" altLang="en-US" sz="4000" dirty="0" err="1"/>
              <a:t>venim</a:t>
            </a:r>
            <a:r>
              <a:rPr lang="en-US" altLang="en-US" sz="4000" dirty="0"/>
              <a:t> </a:t>
            </a:r>
            <a:r>
              <a:rPr lang="en-US" altLang="en-US" sz="4000" dirty="0" err="1"/>
              <a:t>velisciduis</a:t>
            </a:r>
            <a:r>
              <a:rPr lang="en-US" altLang="en-US" sz="4000" dirty="0"/>
              <a:t> </a:t>
            </a:r>
            <a:r>
              <a:rPr lang="en-US" altLang="en-US" sz="4000" dirty="0" err="1"/>
              <a:t>nonsed</a:t>
            </a:r>
            <a:r>
              <a:rPr lang="en-US" altLang="en-US" sz="4000" dirty="0"/>
              <a:t> </a:t>
            </a:r>
            <a:r>
              <a:rPr lang="en-US" altLang="en-US" sz="4000" dirty="0" err="1"/>
              <a:t>te</a:t>
            </a:r>
            <a:r>
              <a:rPr lang="en-US" altLang="en-US" sz="4000" dirty="0"/>
              <a:t> feu </a:t>
            </a:r>
            <a:r>
              <a:rPr lang="en-US" altLang="en-US" sz="4000" dirty="0" err="1"/>
              <a:t>facinibh</a:t>
            </a:r>
            <a:r>
              <a:rPr lang="en-US" altLang="en-US" sz="4000" dirty="0"/>
              <a:t> et</a:t>
            </a:r>
          </a:p>
          <a:p>
            <a:pPr eaLnBrk="1" hangingPunct="1">
              <a:buFontTx/>
              <a:buNone/>
            </a:pPr>
            <a:endParaRPr lang="en-US" altLang="en-US" sz="6000" baseline="30000" dirty="0"/>
          </a:p>
          <a:p>
            <a:pPr eaLnBrk="1" hangingPunct="1">
              <a:buFontTx/>
              <a:buNone/>
            </a:pPr>
            <a:r>
              <a:rPr lang="en-US" altLang="en-US" sz="6000" b="1" dirty="0">
                <a:solidFill>
                  <a:srgbClr val="000000"/>
                </a:solidFill>
              </a:rPr>
              <a:t>Hypothesis or Objectives</a:t>
            </a:r>
          </a:p>
          <a:p>
            <a:pPr eaLnBrk="1" hangingPunct="1">
              <a:buFontTx/>
              <a:buNone/>
            </a:pPr>
            <a:r>
              <a:rPr lang="en-US" altLang="en-US" sz="4000" dirty="0" err="1"/>
              <a:t>Laorper</a:t>
            </a:r>
            <a:r>
              <a:rPr lang="en-US" altLang="en-US" sz="4000" dirty="0"/>
              <a:t> </a:t>
            </a:r>
            <a:r>
              <a:rPr lang="en-US" altLang="en-US" sz="4000" dirty="0" err="1"/>
              <a:t>ostrud</a:t>
            </a:r>
            <a:r>
              <a:rPr lang="en-US" altLang="en-US" sz="4000" dirty="0"/>
              <a:t> </a:t>
            </a:r>
            <a:r>
              <a:rPr lang="en-US" altLang="en-US" sz="4000" dirty="0" err="1"/>
              <a:t>tisi</a:t>
            </a:r>
            <a:r>
              <a:rPr lang="en-US" altLang="en-US" sz="4000" dirty="0"/>
              <a:t>. Sis </a:t>
            </a:r>
            <a:r>
              <a:rPr lang="en-US" altLang="en-US" sz="4000" dirty="0" err="1"/>
              <a:t>augiamet</a:t>
            </a:r>
            <a:r>
              <a:rPr lang="en-US" altLang="en-US" sz="4000" dirty="0"/>
              <a:t> ad mod el </a:t>
            </a:r>
            <a:r>
              <a:rPr lang="en-US" altLang="en-US" sz="4000" dirty="0" err="1"/>
              <a:t>ipsusci</a:t>
            </a:r>
            <a:r>
              <a:rPr lang="en-US" altLang="en-US" sz="4000" dirty="0"/>
              <a:t> </a:t>
            </a:r>
            <a:r>
              <a:rPr lang="en-US" altLang="en-US" sz="4000" dirty="0" err="1"/>
              <a:t>duissent</a:t>
            </a:r>
            <a:r>
              <a:rPr lang="en-US" altLang="en-US" sz="4000" dirty="0"/>
              <a:t> </a:t>
            </a:r>
            <a:r>
              <a:rPr lang="en-US" altLang="en-US" sz="4000" dirty="0" err="1"/>
              <a:t>iril</a:t>
            </a:r>
            <a:r>
              <a:rPr lang="en-US" altLang="en-US" sz="4000" dirty="0"/>
              <a:t> </a:t>
            </a:r>
            <a:r>
              <a:rPr lang="en-US" altLang="en-US" sz="4000" dirty="0" err="1"/>
              <a:t>ulla</a:t>
            </a:r>
            <a:r>
              <a:rPr lang="en-US" altLang="en-US" sz="4000" dirty="0"/>
              <a:t> </a:t>
            </a:r>
            <a:r>
              <a:rPr lang="en-US" altLang="en-US" sz="4000" dirty="0" err="1"/>
              <a:t>feugigiat</a:t>
            </a:r>
            <a:r>
              <a:rPr lang="en-US" altLang="en-US" sz="4000" dirty="0"/>
              <a:t> </a:t>
            </a:r>
            <a:r>
              <a:rPr lang="en-US" altLang="en-US" sz="4000" dirty="0" err="1"/>
              <a:t>adipit</a:t>
            </a:r>
            <a:r>
              <a:rPr lang="en-US" altLang="en-US" sz="4000" dirty="0"/>
              <a:t> </a:t>
            </a:r>
            <a:r>
              <a:rPr lang="en-US" altLang="en-US" sz="4000" dirty="0" err="1"/>
              <a:t>praessit</a:t>
            </a:r>
            <a:r>
              <a:rPr lang="en-US" altLang="en-US" sz="4000" dirty="0"/>
              <a:t> </a:t>
            </a:r>
            <a:r>
              <a:rPr lang="en-US" altLang="en-US" sz="4000" dirty="0" err="1"/>
              <a:t>iriurerilis</a:t>
            </a:r>
            <a:r>
              <a:rPr lang="en-US" altLang="en-US" sz="4000" dirty="0"/>
              <a:t> </a:t>
            </a:r>
            <a:r>
              <a:rPr lang="en-US" altLang="en-US" sz="4000" dirty="0" err="1"/>
              <a:t>dit</a:t>
            </a:r>
            <a:r>
              <a:rPr lang="en-US" altLang="en-US" sz="4000" dirty="0"/>
              <a:t> am </a:t>
            </a:r>
            <a:r>
              <a:rPr lang="en-US" altLang="en-US" sz="4000" dirty="0" err="1"/>
              <a:t>dio</a:t>
            </a:r>
            <a:r>
              <a:rPr lang="en-US" altLang="en-US" sz="4000" dirty="0"/>
              <a:t> </a:t>
            </a:r>
            <a:r>
              <a:rPr lang="en-US" altLang="en-US" sz="4000" dirty="0" err="1"/>
              <a:t>conse</a:t>
            </a:r>
            <a:r>
              <a:rPr lang="en-US" altLang="en-US" sz="4000" dirty="0"/>
              <a:t> </a:t>
            </a:r>
            <a:r>
              <a:rPr lang="en-US" altLang="en-US" sz="4000" dirty="0" err="1"/>
              <a:t>delessed</a:t>
            </a:r>
            <a:r>
              <a:rPr lang="en-US" altLang="en-US" sz="4000" dirty="0"/>
              <a:t> et </a:t>
            </a:r>
            <a:r>
              <a:rPr lang="en-US" altLang="en-US" sz="4000" dirty="0" err="1"/>
              <a:t>euipsummy</a:t>
            </a:r>
            <a:r>
              <a:rPr lang="en-US" altLang="en-US" sz="4000" dirty="0"/>
              <a:t> gait </a:t>
            </a:r>
            <a:r>
              <a:rPr lang="en-US" altLang="en-US" sz="4000" dirty="0" err="1"/>
              <a:t>alisl</a:t>
            </a:r>
            <a:r>
              <a:rPr lang="en-US" altLang="en-US" sz="4000" dirty="0"/>
              <a:t> </a:t>
            </a:r>
            <a:r>
              <a:rPr lang="en-US" altLang="en-US" sz="4000" dirty="0" err="1"/>
              <a:t>utat</a:t>
            </a:r>
            <a:r>
              <a:rPr lang="en-US" altLang="en-US" sz="4000" dirty="0"/>
              <a:t> </a:t>
            </a:r>
            <a:r>
              <a:rPr lang="en-US" altLang="en-US" sz="4000" dirty="0" err="1"/>
              <a:t>nim</a:t>
            </a:r>
            <a:r>
              <a:rPr lang="en-US" altLang="en-US" sz="4000" dirty="0"/>
              <a:t> </a:t>
            </a:r>
            <a:r>
              <a:rPr lang="en-US" altLang="en-US" sz="4000" dirty="0" err="1"/>
              <a:t>il</a:t>
            </a:r>
            <a:r>
              <a:rPr lang="en-US" altLang="en-US" sz="4000" dirty="0"/>
              <a:t> </a:t>
            </a:r>
            <a:r>
              <a:rPr lang="en-US" altLang="en-US" sz="4000" dirty="0" err="1"/>
              <a:t>eraese</a:t>
            </a:r>
            <a:r>
              <a:rPr lang="en-US" altLang="en-US" sz="4000" dirty="0"/>
              <a:t> feu </a:t>
            </a:r>
            <a:r>
              <a:rPr lang="en-US" altLang="en-US" sz="4000" dirty="0" err="1"/>
              <a:t>feum</a:t>
            </a:r>
            <a:r>
              <a:rPr lang="en-US" altLang="en-US" sz="4000" dirty="0"/>
              <a:t> </a:t>
            </a:r>
            <a:r>
              <a:rPr lang="en-US" altLang="en-US" sz="4000" dirty="0" err="1"/>
              <a:t>velit</a:t>
            </a:r>
            <a:r>
              <a:rPr lang="en-US" altLang="en-US" sz="4000" dirty="0"/>
              <a:t> </a:t>
            </a:r>
            <a:r>
              <a:rPr lang="en-US" altLang="en-US" sz="4000" dirty="0" err="1"/>
              <a:t>lut</a:t>
            </a:r>
            <a:r>
              <a:rPr lang="en-US" altLang="en-US" sz="4000" dirty="0"/>
              <a:t> </a:t>
            </a:r>
            <a:r>
              <a:rPr lang="en-US" altLang="en-US" sz="4000" dirty="0" err="1"/>
              <a:t>lor</a:t>
            </a:r>
            <a:r>
              <a:rPr lang="en-US" altLang="en-US" sz="4000" dirty="0"/>
              <a:t> </a:t>
            </a:r>
            <a:r>
              <a:rPr lang="en-US" altLang="en-US" sz="4000" dirty="0" err="1"/>
              <a:t>senibh</a:t>
            </a:r>
            <a:r>
              <a:rPr lang="en-US" altLang="en-US" sz="4000" dirty="0"/>
              <a:t> </a:t>
            </a:r>
            <a:r>
              <a:rPr lang="en-US" altLang="en-US" sz="4000" dirty="0" err="1"/>
              <a:t>esequipit</a:t>
            </a:r>
            <a:r>
              <a:rPr lang="en-US" altLang="en-US" sz="4000" dirty="0"/>
              <a:t> </a:t>
            </a:r>
            <a:r>
              <a:rPr lang="en-US" altLang="en-US" sz="4000" dirty="0" err="1"/>
              <a:t>volobore</a:t>
            </a:r>
            <a:r>
              <a:rPr lang="en-US" altLang="en-US" sz="4000" dirty="0"/>
              <a:t> </a:t>
            </a:r>
            <a:r>
              <a:rPr lang="en-US" altLang="en-US" sz="4000" dirty="0" err="1"/>
              <a:t>commolortie</a:t>
            </a:r>
            <a:r>
              <a:rPr lang="en-US" altLang="en-US" sz="4000" dirty="0"/>
              <a:t> </a:t>
            </a:r>
            <a:r>
              <a:rPr lang="en-US" altLang="en-US" sz="4000" dirty="0" err="1"/>
              <a:t>ea</a:t>
            </a:r>
            <a:endParaRPr lang="en-US" altLang="en-US" sz="4000" dirty="0"/>
          </a:p>
          <a:p>
            <a:pPr eaLnBrk="1" hangingPunct="1">
              <a:buFontTx/>
              <a:buNone/>
            </a:pPr>
            <a:endParaRPr lang="en-US" altLang="en-US" sz="4000" dirty="0"/>
          </a:p>
          <a:p>
            <a:pPr eaLnBrk="1" hangingPunct="1"/>
            <a:r>
              <a:rPr lang="en-US" altLang="en-US" sz="4000" dirty="0" err="1"/>
              <a:t>Laorper</a:t>
            </a:r>
            <a:r>
              <a:rPr lang="en-US" altLang="en-US" sz="4000" dirty="0"/>
              <a:t> </a:t>
            </a:r>
            <a:r>
              <a:rPr lang="en-US" altLang="en-US" sz="4000" dirty="0" err="1"/>
              <a:t>ostrud</a:t>
            </a:r>
            <a:r>
              <a:rPr lang="en-US" altLang="en-US" sz="4000" dirty="0"/>
              <a:t> </a:t>
            </a:r>
            <a:r>
              <a:rPr lang="en-US" altLang="en-US" sz="4000" dirty="0" err="1"/>
              <a:t>tisi</a:t>
            </a:r>
            <a:r>
              <a:rPr lang="en-US" altLang="en-US" sz="4000" dirty="0"/>
              <a:t>. Sis </a:t>
            </a:r>
            <a:r>
              <a:rPr lang="en-US" altLang="en-US" sz="4000" dirty="0" err="1"/>
              <a:t>augiamet</a:t>
            </a:r>
            <a:r>
              <a:rPr lang="en-US" altLang="en-US" sz="4000" dirty="0"/>
              <a:t> ad mod el </a:t>
            </a:r>
            <a:r>
              <a:rPr lang="en-US" altLang="en-US" sz="4000" dirty="0" err="1"/>
              <a:t>ipsusci</a:t>
            </a:r>
            <a:r>
              <a:rPr lang="en-US" altLang="en-US" sz="4000" dirty="0"/>
              <a:t> </a:t>
            </a:r>
            <a:r>
              <a:rPr lang="en-US" altLang="en-US" sz="4000" dirty="0" err="1"/>
              <a:t>duissent</a:t>
            </a:r>
            <a:r>
              <a:rPr lang="en-US" altLang="en-US" sz="4000" dirty="0"/>
              <a:t> </a:t>
            </a:r>
            <a:r>
              <a:rPr lang="en-US" altLang="en-US" sz="4000" dirty="0" err="1"/>
              <a:t>iril</a:t>
            </a:r>
            <a:r>
              <a:rPr lang="en-US" altLang="en-US" sz="4000" dirty="0"/>
              <a:t> </a:t>
            </a:r>
            <a:r>
              <a:rPr lang="en-US" altLang="en-US" sz="4000" dirty="0" err="1"/>
              <a:t>ulla</a:t>
            </a:r>
            <a:r>
              <a:rPr lang="en-US" altLang="en-US" sz="4000" dirty="0"/>
              <a:t> </a:t>
            </a:r>
            <a:r>
              <a:rPr lang="en-US" altLang="en-US" sz="4000" dirty="0" err="1"/>
              <a:t>feugigiat</a:t>
            </a:r>
            <a:r>
              <a:rPr lang="en-US" altLang="en-US" sz="4000" dirty="0"/>
              <a:t> </a:t>
            </a:r>
            <a:r>
              <a:rPr lang="en-US" altLang="en-US" sz="4000" dirty="0" err="1"/>
              <a:t>adipit</a:t>
            </a:r>
            <a:r>
              <a:rPr lang="en-US" altLang="en-US" sz="4000" dirty="0"/>
              <a:t> </a:t>
            </a:r>
            <a:r>
              <a:rPr lang="en-US" altLang="en-US" sz="4000" dirty="0" err="1"/>
              <a:t>praessit</a:t>
            </a:r>
            <a:r>
              <a:rPr lang="en-US" altLang="en-US" sz="4000" dirty="0"/>
              <a:t> </a:t>
            </a:r>
            <a:r>
              <a:rPr lang="en-US" altLang="en-US" sz="4000" dirty="0" err="1"/>
              <a:t>iriurerilis</a:t>
            </a:r>
            <a:r>
              <a:rPr lang="en-US" altLang="en-US" sz="4000" dirty="0"/>
              <a:t> </a:t>
            </a:r>
            <a:r>
              <a:rPr lang="en-US" altLang="en-US" sz="4000" dirty="0" err="1"/>
              <a:t>dit</a:t>
            </a:r>
            <a:r>
              <a:rPr lang="en-US" altLang="en-US" sz="4000" dirty="0"/>
              <a:t> am </a:t>
            </a:r>
            <a:r>
              <a:rPr lang="en-US" altLang="en-US" sz="4000" dirty="0" err="1"/>
              <a:t>dio</a:t>
            </a:r>
            <a:r>
              <a:rPr lang="en-US" altLang="en-US" sz="4000" dirty="0"/>
              <a:t> </a:t>
            </a:r>
            <a:r>
              <a:rPr lang="en-US" altLang="en-US" sz="4000" dirty="0" err="1"/>
              <a:t>conse</a:t>
            </a:r>
            <a:r>
              <a:rPr lang="en-US" altLang="en-US" sz="4000" dirty="0"/>
              <a:t> </a:t>
            </a:r>
          </a:p>
          <a:p>
            <a:pPr eaLnBrk="1" hangingPunct="1"/>
            <a:r>
              <a:rPr lang="en-US" altLang="en-US" sz="4000" dirty="0" err="1"/>
              <a:t>delessed</a:t>
            </a:r>
            <a:r>
              <a:rPr lang="en-US" altLang="en-US" sz="4000" dirty="0"/>
              <a:t> et </a:t>
            </a:r>
            <a:r>
              <a:rPr lang="en-US" altLang="en-US" sz="4000" dirty="0" err="1"/>
              <a:t>niametum</a:t>
            </a:r>
            <a:r>
              <a:rPr lang="en-US" altLang="en-US" sz="4000" dirty="0"/>
              <a:t> </a:t>
            </a:r>
            <a:r>
              <a:rPr lang="en-US" altLang="en-US" sz="4000" dirty="0" err="1"/>
              <a:t>irit</a:t>
            </a:r>
            <a:r>
              <a:rPr lang="en-US" altLang="en-US" sz="4000" dirty="0"/>
              <a:t>, </a:t>
            </a:r>
            <a:r>
              <a:rPr lang="en-US" altLang="en-US" sz="4000" dirty="0" err="1"/>
              <a:t>commodigna</a:t>
            </a:r>
            <a:r>
              <a:rPr lang="en-US" altLang="en-US" sz="4000" dirty="0"/>
              <a:t> </a:t>
            </a:r>
            <a:r>
              <a:rPr lang="en-US" altLang="en-US" sz="4000" dirty="0" err="1"/>
              <a:t>alismod</a:t>
            </a:r>
            <a:r>
              <a:rPr lang="en-US" altLang="en-US" sz="4000" dirty="0"/>
              <a:t> </a:t>
            </a:r>
            <a:r>
              <a:rPr lang="en-US" altLang="en-US" sz="4000" dirty="0" err="1"/>
              <a:t>ipsummy</a:t>
            </a:r>
            <a:r>
              <a:rPr lang="en-US" altLang="en-US" sz="4000" dirty="0"/>
              <a:t> </a:t>
            </a:r>
            <a:r>
              <a:rPr lang="en-US" altLang="en-US" sz="4000" dirty="0" err="1"/>
              <a:t>nullaor</a:t>
            </a:r>
            <a:r>
              <a:rPr lang="en-US" altLang="en-US" sz="4000" dirty="0"/>
              <a:t> </a:t>
            </a:r>
            <a:r>
              <a:rPr lang="en-US" altLang="en-US" sz="4000" dirty="0" err="1"/>
              <a:t>ipsuscidunt</a:t>
            </a:r>
            <a:r>
              <a:rPr lang="en-US" altLang="en-US" sz="4000" dirty="0"/>
              <a:t> acing </a:t>
            </a:r>
            <a:r>
              <a:rPr lang="en-US" altLang="en-US" sz="4000" dirty="0" err="1"/>
              <a:t>eratem</a:t>
            </a:r>
            <a:r>
              <a:rPr lang="en-US" altLang="en-US" sz="4000" dirty="0"/>
              <a:t> </a:t>
            </a:r>
            <a:r>
              <a:rPr lang="en-US" altLang="en-US" sz="4000" dirty="0" err="1"/>
              <a:t>inim</a:t>
            </a:r>
            <a:r>
              <a:rPr lang="en-US" altLang="en-US" sz="4000" dirty="0"/>
              <a:t> </a:t>
            </a:r>
            <a:r>
              <a:rPr lang="en-US" altLang="en-US" sz="4000" dirty="0" err="1"/>
              <a:t>quipit</a:t>
            </a:r>
            <a:r>
              <a:rPr lang="en-US" altLang="en-US" sz="4000" dirty="0"/>
              <a:t> </a:t>
            </a:r>
            <a:r>
              <a:rPr lang="en-US" altLang="en-US" sz="4000" dirty="0" err="1"/>
              <a:t>ut</a:t>
            </a:r>
            <a:r>
              <a:rPr lang="en-US" altLang="en-US" sz="4000" dirty="0"/>
              <a:t> </a:t>
            </a:r>
            <a:r>
              <a:rPr lang="en-US" altLang="en-US" sz="4000" dirty="0" err="1"/>
              <a:t>ut</a:t>
            </a:r>
            <a:r>
              <a:rPr lang="en-US" altLang="en-US" sz="4000" dirty="0"/>
              <a:t> ad </a:t>
            </a:r>
            <a:r>
              <a:rPr lang="en-US" altLang="en-US" sz="4000" dirty="0" err="1"/>
              <a:t>elit</a:t>
            </a:r>
            <a:r>
              <a:rPr lang="en-US" altLang="en-US" sz="4000" dirty="0"/>
              <a:t>, </a:t>
            </a:r>
          </a:p>
          <a:p>
            <a:pPr eaLnBrk="1" hangingPunct="1">
              <a:buFontTx/>
              <a:buNone/>
            </a:pPr>
            <a:endParaRPr lang="en-US" altLang="en-US" sz="6000" baseline="30000" dirty="0"/>
          </a:p>
          <a:p>
            <a:pPr eaLnBrk="1" hangingPunct="1">
              <a:buFontTx/>
              <a:buNone/>
            </a:pPr>
            <a:r>
              <a:rPr lang="en-US" altLang="en-US" sz="6000" b="1" dirty="0"/>
              <a:t>Materials and Methods</a:t>
            </a:r>
          </a:p>
          <a:p>
            <a:pPr eaLnBrk="1" hangingPunct="1">
              <a:buFontTx/>
              <a:buNone/>
            </a:pPr>
            <a:r>
              <a:rPr lang="en-US" altLang="en-US" sz="4000" dirty="0" err="1"/>
              <a:t>Laorper</a:t>
            </a:r>
            <a:r>
              <a:rPr lang="en-US" altLang="en-US" sz="4000" dirty="0"/>
              <a:t> </a:t>
            </a:r>
            <a:r>
              <a:rPr lang="en-US" altLang="en-US" sz="4000" dirty="0" err="1"/>
              <a:t>ostrud</a:t>
            </a:r>
            <a:r>
              <a:rPr lang="en-US" altLang="en-US" sz="4000" dirty="0"/>
              <a:t> </a:t>
            </a:r>
            <a:r>
              <a:rPr lang="en-US" altLang="en-US" sz="4000" dirty="0" err="1"/>
              <a:t>tisi</a:t>
            </a:r>
            <a:r>
              <a:rPr lang="en-US" altLang="en-US" sz="4000" dirty="0"/>
              <a:t>. Sis </a:t>
            </a:r>
            <a:r>
              <a:rPr lang="en-US" altLang="en-US" sz="4000" dirty="0" err="1"/>
              <a:t>augiamet</a:t>
            </a:r>
            <a:r>
              <a:rPr lang="en-US" altLang="en-US" sz="4000" dirty="0"/>
              <a:t> ad mod el </a:t>
            </a:r>
            <a:r>
              <a:rPr lang="en-US" altLang="en-US" sz="4000" dirty="0" err="1"/>
              <a:t>ipsusci</a:t>
            </a:r>
            <a:r>
              <a:rPr lang="en-US" altLang="en-US" sz="4000" dirty="0"/>
              <a:t> </a:t>
            </a:r>
            <a:r>
              <a:rPr lang="en-US" altLang="en-US" sz="4000" dirty="0" err="1"/>
              <a:t>duissent</a:t>
            </a:r>
            <a:r>
              <a:rPr lang="en-US" altLang="en-US" sz="4000" dirty="0"/>
              <a:t> </a:t>
            </a:r>
            <a:r>
              <a:rPr lang="en-US" altLang="en-US" sz="4000" dirty="0" err="1"/>
              <a:t>iril</a:t>
            </a:r>
            <a:r>
              <a:rPr lang="en-US" altLang="en-US" sz="4000" dirty="0"/>
              <a:t> </a:t>
            </a:r>
            <a:r>
              <a:rPr lang="en-US" altLang="en-US" sz="4000" dirty="0" err="1"/>
              <a:t>ulla</a:t>
            </a:r>
            <a:r>
              <a:rPr lang="en-US" altLang="en-US" sz="4000" dirty="0"/>
              <a:t> </a:t>
            </a:r>
            <a:r>
              <a:rPr lang="en-US" altLang="en-US" sz="4000" dirty="0" err="1"/>
              <a:t>feugigiat</a:t>
            </a:r>
            <a:r>
              <a:rPr lang="en-US" altLang="en-US" sz="4000" dirty="0"/>
              <a:t> </a:t>
            </a:r>
            <a:r>
              <a:rPr lang="en-US" altLang="en-US" sz="4000" dirty="0" err="1"/>
              <a:t>adipit</a:t>
            </a:r>
            <a:r>
              <a:rPr lang="en-US" altLang="en-US" sz="4000" dirty="0"/>
              <a:t> </a:t>
            </a:r>
            <a:r>
              <a:rPr lang="en-US" altLang="en-US" sz="4000" dirty="0" err="1"/>
              <a:t>praessit</a:t>
            </a:r>
            <a:r>
              <a:rPr lang="en-US" altLang="en-US" sz="4000" dirty="0"/>
              <a:t> </a:t>
            </a:r>
            <a:r>
              <a:rPr lang="en-US" altLang="en-US" sz="4000" dirty="0" err="1"/>
              <a:t>iriurerilis</a:t>
            </a:r>
            <a:r>
              <a:rPr lang="en-US" altLang="en-US" sz="4000" dirty="0"/>
              <a:t> </a:t>
            </a:r>
            <a:r>
              <a:rPr lang="en-US" altLang="en-US" sz="4000" dirty="0" err="1"/>
              <a:t>dit</a:t>
            </a:r>
            <a:r>
              <a:rPr lang="en-US" altLang="en-US" sz="4000" dirty="0"/>
              <a:t> am </a:t>
            </a:r>
            <a:r>
              <a:rPr lang="en-US" altLang="en-US" sz="4000" dirty="0" err="1"/>
              <a:t>dio</a:t>
            </a:r>
            <a:r>
              <a:rPr lang="en-US" altLang="en-US" sz="4000" dirty="0"/>
              <a:t> </a:t>
            </a:r>
            <a:r>
              <a:rPr lang="en-US" altLang="en-US" sz="4000" dirty="0" err="1"/>
              <a:t>conse</a:t>
            </a:r>
            <a:r>
              <a:rPr lang="en-US" altLang="en-US" sz="4000" dirty="0"/>
              <a:t> </a:t>
            </a:r>
            <a:r>
              <a:rPr lang="en-US" altLang="en-US" sz="4000" dirty="0" err="1"/>
              <a:t>delessed</a:t>
            </a:r>
            <a:r>
              <a:rPr lang="en-US" altLang="en-US" sz="4000" dirty="0"/>
              <a:t> et </a:t>
            </a:r>
            <a:r>
              <a:rPr lang="en-US" altLang="en-US" sz="4000" dirty="0" err="1"/>
              <a:t>euipsummy</a:t>
            </a:r>
            <a:r>
              <a:rPr lang="en-US" altLang="en-US" sz="4000" dirty="0"/>
              <a:t> gait </a:t>
            </a:r>
            <a:r>
              <a:rPr lang="en-US" altLang="en-US" sz="4000" dirty="0" err="1"/>
              <a:t>alisl</a:t>
            </a:r>
            <a:r>
              <a:rPr lang="en-US" altLang="en-US" sz="4000" dirty="0"/>
              <a:t> </a:t>
            </a:r>
            <a:r>
              <a:rPr lang="en-US" altLang="en-US" sz="4000" dirty="0" err="1"/>
              <a:t>utat</a:t>
            </a:r>
            <a:r>
              <a:rPr lang="en-US" altLang="en-US" sz="4000" dirty="0"/>
              <a:t> </a:t>
            </a:r>
            <a:r>
              <a:rPr lang="en-US" altLang="en-US" sz="4000" dirty="0" err="1"/>
              <a:t>nim</a:t>
            </a:r>
            <a:r>
              <a:rPr lang="en-US" altLang="en-US" sz="4000" dirty="0"/>
              <a:t> </a:t>
            </a:r>
            <a:r>
              <a:rPr lang="en-US" altLang="en-US" sz="4000" dirty="0" err="1"/>
              <a:t>il</a:t>
            </a:r>
            <a:r>
              <a:rPr lang="en-US" altLang="en-US" sz="4000" dirty="0"/>
              <a:t> </a:t>
            </a:r>
            <a:r>
              <a:rPr lang="en-US" altLang="en-US" sz="4000" dirty="0" err="1"/>
              <a:t>eraese</a:t>
            </a:r>
            <a:r>
              <a:rPr lang="en-US" altLang="en-US" sz="4000" dirty="0"/>
              <a:t> feu </a:t>
            </a:r>
            <a:r>
              <a:rPr lang="en-US" altLang="en-US" sz="4000" dirty="0" err="1"/>
              <a:t>feum</a:t>
            </a:r>
            <a:r>
              <a:rPr lang="en-US" altLang="en-US" sz="4000" dirty="0"/>
              <a:t> </a:t>
            </a:r>
            <a:r>
              <a:rPr lang="en-US" altLang="en-US" sz="4000" dirty="0" err="1"/>
              <a:t>velit</a:t>
            </a:r>
            <a:r>
              <a:rPr lang="en-US" altLang="en-US" sz="4000" dirty="0"/>
              <a:t> </a:t>
            </a:r>
            <a:r>
              <a:rPr lang="en-US" altLang="en-US" sz="4000" dirty="0" err="1"/>
              <a:t>lut</a:t>
            </a:r>
            <a:r>
              <a:rPr lang="en-US" altLang="en-US" sz="4000" dirty="0"/>
              <a:t> </a:t>
            </a:r>
            <a:r>
              <a:rPr lang="en-US" altLang="en-US" sz="4000" dirty="0" err="1"/>
              <a:t>lor</a:t>
            </a:r>
            <a:r>
              <a:rPr lang="en-US" altLang="en-US" sz="4000" dirty="0"/>
              <a:t> </a:t>
            </a:r>
            <a:r>
              <a:rPr lang="en-US" altLang="en-US" sz="4000" dirty="0" err="1"/>
              <a:t>senibh</a:t>
            </a:r>
            <a:r>
              <a:rPr lang="en-US" altLang="en-US" sz="4000" dirty="0"/>
              <a:t> </a:t>
            </a:r>
            <a:r>
              <a:rPr lang="en-US" altLang="en-US" sz="4000" dirty="0" err="1"/>
              <a:t>esequipit</a:t>
            </a:r>
            <a:r>
              <a:rPr lang="en-US" altLang="en-US" sz="4000" dirty="0"/>
              <a:t> </a:t>
            </a:r>
            <a:r>
              <a:rPr lang="en-US" altLang="en-US" sz="4000" dirty="0" err="1"/>
              <a:t>volobore</a:t>
            </a:r>
            <a:r>
              <a:rPr lang="en-US" altLang="en-US" sz="4000" dirty="0"/>
              <a:t> </a:t>
            </a:r>
            <a:r>
              <a:rPr lang="en-US" altLang="en-US" sz="4000" dirty="0" err="1"/>
              <a:t>commolortie</a:t>
            </a:r>
            <a:r>
              <a:rPr lang="en-US" altLang="en-US" sz="4000" dirty="0"/>
              <a:t> </a:t>
            </a:r>
            <a:r>
              <a:rPr lang="en-US" altLang="en-US" sz="4000" dirty="0" err="1"/>
              <a:t>ea</a:t>
            </a:r>
            <a:r>
              <a:rPr lang="en-US" altLang="en-US" sz="4000" dirty="0"/>
              <a:t> </a:t>
            </a:r>
            <a:r>
              <a:rPr lang="en-US" altLang="en-US" sz="4000" dirty="0" err="1"/>
              <a:t>feugait</a:t>
            </a:r>
            <a:r>
              <a:rPr lang="en-US" altLang="en-US" sz="4000" dirty="0"/>
              <a:t> </a:t>
            </a:r>
            <a:r>
              <a:rPr lang="en-US" altLang="en-US" sz="4000" dirty="0" err="1"/>
              <a:t>amconsectem</a:t>
            </a:r>
            <a:r>
              <a:rPr lang="en-US" altLang="en-US" sz="4000" dirty="0"/>
              <a:t> </a:t>
            </a:r>
            <a:r>
              <a:rPr lang="en-US" altLang="en-US" sz="4000" dirty="0" err="1"/>
              <a:t>venisl</a:t>
            </a:r>
            <a:r>
              <a:rPr lang="en-US" altLang="en-US" sz="4000" dirty="0"/>
              <a:t> </a:t>
            </a:r>
            <a:r>
              <a:rPr lang="en-US" altLang="en-US" sz="4000" dirty="0" err="1"/>
              <a:t>iuscips</a:t>
            </a:r>
            <a:r>
              <a:rPr lang="en-US" altLang="en-US" sz="4000" dirty="0"/>
              <a:t> </a:t>
            </a:r>
            <a:r>
              <a:rPr lang="en-US" altLang="en-US" sz="4000" dirty="0" err="1"/>
              <a:t>ustrud</a:t>
            </a:r>
            <a:r>
              <a:rPr lang="en-US" altLang="en-US" sz="4000" dirty="0"/>
              <a:t> </a:t>
            </a:r>
            <a:r>
              <a:rPr lang="en-US" altLang="en-US" sz="4000" dirty="0" err="1"/>
              <a:t>erciliquamet</a:t>
            </a:r>
            <a:r>
              <a:rPr lang="en-US" altLang="en-US" sz="4000" dirty="0"/>
              <a:t> </a:t>
            </a:r>
            <a:r>
              <a:rPr lang="en-US" altLang="en-US" sz="4000" dirty="0" err="1"/>
              <a:t>incillum</a:t>
            </a:r>
            <a:r>
              <a:rPr lang="en-US" altLang="en-US" sz="4000" dirty="0"/>
              <a:t> quam </a:t>
            </a:r>
            <a:r>
              <a:rPr lang="en-US" altLang="en-US" sz="4000" dirty="0" err="1"/>
              <a:t>illut</a:t>
            </a:r>
            <a:r>
              <a:rPr lang="en-US" altLang="en-US" sz="4000" dirty="0"/>
              <a:t> </a:t>
            </a:r>
            <a:r>
              <a:rPr lang="en-US" altLang="en-US" sz="4000" dirty="0" err="1"/>
              <a:t>nullum</a:t>
            </a:r>
            <a:r>
              <a:rPr lang="en-US" altLang="en-US" sz="4000" dirty="0"/>
              <a:t> </a:t>
            </a:r>
            <a:r>
              <a:rPr lang="en-US" altLang="en-US" sz="4000" dirty="0" err="1"/>
              <a:t>diamcon</a:t>
            </a:r>
            <a:r>
              <a:rPr lang="en-US" altLang="en-US" sz="4000" dirty="0"/>
              <a:t> </a:t>
            </a:r>
            <a:r>
              <a:rPr lang="en-US" altLang="en-US" sz="4000" dirty="0" err="1"/>
              <a:t>etummy</a:t>
            </a:r>
            <a:r>
              <a:rPr lang="en-US" altLang="en-US" sz="4000" dirty="0"/>
              <a:t> </a:t>
            </a:r>
            <a:r>
              <a:rPr lang="en-US" altLang="en-US" sz="4000" dirty="0" err="1"/>
              <a:t>nim</a:t>
            </a:r>
            <a:r>
              <a:rPr lang="en-US" altLang="en-US" sz="4000" dirty="0"/>
              <a:t> </a:t>
            </a:r>
            <a:r>
              <a:rPr lang="en-US" altLang="en-US" sz="4000" dirty="0" err="1"/>
              <a:t>zzrillam</a:t>
            </a:r>
            <a:r>
              <a:rPr lang="en-US" altLang="en-US" sz="4000" dirty="0"/>
              <a:t>, </a:t>
            </a:r>
            <a:r>
              <a:rPr lang="en-US" altLang="en-US" sz="4000" dirty="0" err="1"/>
              <a:t>commodolor</a:t>
            </a:r>
            <a:r>
              <a:rPr lang="en-US" altLang="en-US" sz="4000" dirty="0"/>
              <a:t> alit </a:t>
            </a:r>
            <a:r>
              <a:rPr lang="en-US" altLang="en-US" sz="4000" dirty="0" err="1"/>
              <a:t>venim</a:t>
            </a:r>
            <a:r>
              <a:rPr lang="en-US" altLang="en-US" sz="4000" dirty="0"/>
              <a:t> </a:t>
            </a:r>
            <a:r>
              <a:rPr lang="en-US" altLang="en-US" sz="4000" dirty="0" err="1"/>
              <a:t>velisciduis</a:t>
            </a:r>
            <a:r>
              <a:rPr lang="en-US" altLang="en-US" sz="4000" dirty="0"/>
              <a:t> </a:t>
            </a:r>
            <a:r>
              <a:rPr lang="en-US" altLang="en-US" sz="4000" dirty="0" err="1"/>
              <a:t>nonsed</a:t>
            </a:r>
            <a:r>
              <a:rPr lang="en-US" altLang="en-US" sz="4000" dirty="0"/>
              <a:t> </a:t>
            </a:r>
            <a:r>
              <a:rPr lang="en-US" altLang="en-US" sz="4000" dirty="0" err="1"/>
              <a:t>te</a:t>
            </a:r>
            <a:r>
              <a:rPr lang="en-US" altLang="en-US" sz="4000" dirty="0"/>
              <a:t> feu </a:t>
            </a:r>
            <a:r>
              <a:rPr lang="en-US" altLang="en-US" sz="4000" dirty="0" err="1"/>
              <a:t>facinibh</a:t>
            </a:r>
            <a:r>
              <a:rPr lang="en-US" altLang="en-US" sz="4000" dirty="0"/>
              <a:t> et</a:t>
            </a:r>
          </a:p>
          <a:p>
            <a:pPr eaLnBrk="1" hangingPunct="1">
              <a:buFontTx/>
              <a:buNone/>
            </a:pPr>
            <a:endParaRPr lang="en-US" altLang="en-US" sz="6000" baseline="30000" dirty="0"/>
          </a:p>
          <a:p>
            <a:pPr eaLnBrk="1" hangingPunct="1">
              <a:buFontTx/>
              <a:buNone/>
            </a:pPr>
            <a:endParaRPr lang="en-US" altLang="en-US" sz="6000" dirty="0"/>
          </a:p>
        </p:txBody>
      </p:sp>
      <p:sp>
        <p:nvSpPr>
          <p:cNvPr id="15363" name="Subtitle 2"/>
          <p:cNvSpPr txBox="1">
            <a:spLocks/>
          </p:cNvSpPr>
          <p:nvPr/>
        </p:nvSpPr>
        <p:spPr bwMode="auto">
          <a:xfrm>
            <a:off x="15163800" y="16508413"/>
            <a:ext cx="13258800" cy="729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a:solidFill>
                  <a:srgbClr val="000000"/>
                </a:solidFill>
              </a:rPr>
              <a:t>Data and Results</a:t>
            </a:r>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 feugait amconsectem venisl iuscips ustrud erciliquamet incillum quam illut nullum diamcon etummy nim zzrillam, commodolor alit venim velisciduis nonsed te feu facinibh et</a:t>
            </a:r>
          </a:p>
        </p:txBody>
      </p:sp>
      <p:sp>
        <p:nvSpPr>
          <p:cNvPr id="15364" name="Subtitle 2"/>
          <p:cNvSpPr txBox="1">
            <a:spLocks/>
          </p:cNvSpPr>
          <p:nvPr/>
        </p:nvSpPr>
        <p:spPr bwMode="auto">
          <a:xfrm>
            <a:off x="29260800" y="8237538"/>
            <a:ext cx="13258800" cy="154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a:solidFill>
                  <a:srgbClr val="000000"/>
                </a:solidFill>
              </a:rPr>
              <a:t>Conclusions</a:t>
            </a:r>
            <a:endParaRPr lang="en-US" altLang="en-US" sz="6000" b="1"/>
          </a:p>
          <a:p>
            <a:pPr eaLnBrk="1" hangingPunct="1">
              <a:buFontTx/>
              <a:buNone/>
            </a:pPr>
            <a:r>
              <a:rPr lang="en-US" altLang="en-US" sz="4000"/>
              <a:t>euipsummy gait alisl utat nim il eraese feu feum velit lut lor senibh esequipit volobore commolortie ea feugait diamcon etummy nim zzrillam, commodolor alit venim velisciduis nonsed te feu facinibh et irit nos nonsequisamconsectem venisl iuscips ustrud erciliquamet incillum quam illut nullum</a:t>
            </a:r>
          </a:p>
          <a:p>
            <a:pPr eaLnBrk="1" hangingPunct="1">
              <a:buFontTx/>
              <a:buNone/>
            </a:pPr>
            <a:endParaRPr lang="en-US" altLang="en-US" sz="4000"/>
          </a:p>
          <a:p>
            <a:pPr eaLnBrk="1" hangingPunct="1">
              <a:buFontTx/>
              <a:buNone/>
            </a:pPr>
            <a:r>
              <a:rPr lang="en-US" altLang="en-US" sz="4000"/>
              <a:t>euipsummy gait alisl utat nim il eraese feu feum velit lut lor senibh esequipit volobore commolortie ea feugait amconsectem venisl iuscips ustrud erciliquamet incillum quam illut nullum diamcon etummy nim zzrillam, commodolor alit venim velisciduis nonsed te feu facinibh et irit nos nonsequis am</a:t>
            </a:r>
          </a:p>
          <a:p>
            <a:pPr eaLnBrk="1" hangingPunct="1">
              <a:buFontTx/>
              <a:buNone/>
            </a:pPr>
            <a:endParaRPr lang="en-US" altLang="en-US" sz="6000"/>
          </a:p>
          <a:p>
            <a:pPr eaLnBrk="1" hangingPunct="1">
              <a:buFontTx/>
              <a:buNone/>
            </a:pPr>
            <a:r>
              <a:rPr lang="en-US" altLang="en-US" sz="6000" b="1">
                <a:solidFill>
                  <a:srgbClr val="000000"/>
                </a:solidFill>
              </a:rPr>
              <a:t>Implications</a:t>
            </a:r>
            <a:endParaRPr lang="en-US" altLang="en-US" sz="6000"/>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 feugait amconsectem venisl iuscips ustrud erciliquamet incillum quam illut nullum diamcon etummy nim zzrillam, commodolor alit venim velisciduis nonsed te feu facinibh et</a:t>
            </a:r>
          </a:p>
          <a:p>
            <a:pPr eaLnBrk="1" hangingPunct="1">
              <a:buFontTx/>
              <a:buNone/>
            </a:pPr>
            <a:endParaRPr lang="en-US" altLang="en-US" sz="6000"/>
          </a:p>
          <a:p>
            <a:pPr eaLnBrk="1" hangingPunct="1">
              <a:buFontTx/>
              <a:buNone/>
            </a:pPr>
            <a:endParaRPr lang="en-US" altLang="en-US" sz="6000"/>
          </a:p>
        </p:txBody>
      </p:sp>
      <p:sp>
        <p:nvSpPr>
          <p:cNvPr id="15365" name="Subtitle 2"/>
          <p:cNvSpPr txBox="1">
            <a:spLocks/>
          </p:cNvSpPr>
          <p:nvPr/>
        </p:nvSpPr>
        <p:spPr bwMode="auto">
          <a:xfrm>
            <a:off x="29260800" y="25009475"/>
            <a:ext cx="132588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a:solidFill>
                  <a:srgbClr val="000000"/>
                </a:solidFill>
              </a:rPr>
              <a:t>Grant number and Citations</a:t>
            </a:r>
            <a:endParaRPr lang="en-US" altLang="en-US" sz="6000" b="1"/>
          </a:p>
          <a:p>
            <a:pPr eaLnBrk="1" hangingPunct="1">
              <a:buFontTx/>
              <a:buNone/>
            </a:pPr>
            <a:r>
              <a:rPr lang="en-US" altLang="en-US" sz="4000"/>
              <a:t>Laorper ostrud tisi. Sis augiamet ad mod el ipsusci duissent iril ulla feugigiat adipit praessit iriurerilis dit am dio conse delessed et euipsummy gait alisl utat nim il eraese feu feum velit lut lor senibh esequipit volobore commolortie ea</a:t>
            </a:r>
          </a:p>
        </p:txBody>
      </p:sp>
      <p:sp>
        <p:nvSpPr>
          <p:cNvPr id="15367" name="TextBox 20"/>
          <p:cNvSpPr txBox="1">
            <a:spLocks noChangeArrowheads="1"/>
          </p:cNvSpPr>
          <p:nvPr/>
        </p:nvSpPr>
        <p:spPr bwMode="auto">
          <a:xfrm>
            <a:off x="1447800" y="4264025"/>
            <a:ext cx="5867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5000">
                <a:latin typeface="Arial" panose="020B0604020202020204" pitchFamily="34" charset="0"/>
              </a:rPr>
              <a:t>Poster No. 1234</a:t>
            </a:r>
          </a:p>
        </p:txBody>
      </p:sp>
      <p:sp>
        <p:nvSpPr>
          <p:cNvPr id="15369" name="TextBox 4"/>
          <p:cNvSpPr txBox="1">
            <a:spLocks noChangeArrowheads="1"/>
          </p:cNvSpPr>
          <p:nvPr/>
        </p:nvSpPr>
        <p:spPr bwMode="auto">
          <a:xfrm>
            <a:off x="7467600" y="1447800"/>
            <a:ext cx="2238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800000"/>
                </a:solidFill>
                <a:latin typeface="Open Sans" pitchFamily="2" charset="0"/>
              </a:rPr>
              <a:t>™</a:t>
            </a:r>
          </a:p>
        </p:txBody>
      </p:sp>
      <p:sp>
        <p:nvSpPr>
          <p:cNvPr id="15370" name="TextBox 2"/>
          <p:cNvSpPr txBox="1">
            <a:spLocks noChangeArrowheads="1"/>
          </p:cNvSpPr>
          <p:nvPr/>
        </p:nvSpPr>
        <p:spPr bwMode="auto">
          <a:xfrm>
            <a:off x="1981200" y="885825"/>
            <a:ext cx="3688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8000">
                <a:solidFill>
                  <a:schemeClr val="bg1"/>
                </a:solidFill>
                <a:latin typeface="Open Sans" pitchFamily="2" charset="0"/>
              </a:rPr>
              <a:t>College of Agricultural, Consumer and Environmental Sciences</a:t>
            </a:r>
          </a:p>
        </p:txBody>
      </p:sp>
      <p:sp>
        <p:nvSpPr>
          <p:cNvPr id="15371" name="TextBox 3"/>
          <p:cNvSpPr txBox="1">
            <a:spLocks noChangeArrowheads="1"/>
          </p:cNvSpPr>
          <p:nvPr/>
        </p:nvSpPr>
        <p:spPr bwMode="auto">
          <a:xfrm>
            <a:off x="1447800" y="31224538"/>
            <a:ext cx="410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000" dirty="0">
                <a:latin typeface="Open Sans" pitchFamily="2" charset="0"/>
              </a:rPr>
              <a:t>New Mexico State University is an equal opportunity employer and educator. NMSU and the U.S. Department of Agriculture cooperating.</a:t>
            </a:r>
          </a:p>
        </p:txBody>
      </p:sp>
      <p:graphicFrame>
        <p:nvGraphicFramePr>
          <p:cNvPr id="15" name="Chart 22"/>
          <p:cNvGraphicFramePr>
            <a:graphicFrameLocks/>
          </p:cNvGraphicFramePr>
          <p:nvPr/>
        </p:nvGraphicFramePr>
        <p:xfrm>
          <a:off x="15544800" y="22479000"/>
          <a:ext cx="12268200" cy="7061200"/>
        </p:xfrm>
        <a:graphic>
          <a:graphicData uri="http://schemas.openxmlformats.org/presentationml/2006/ole">
            <mc:AlternateContent xmlns:mc="http://schemas.openxmlformats.org/markup-compatibility/2006">
              <mc:Choice xmlns:v="urn:schemas-microsoft-com:vml" Requires="v">
                <p:oleObj r:id="rId2" imgW="12270234" imgH="7064680" progId="Excel.Chart.8">
                  <p:embed/>
                </p:oleObj>
              </mc:Choice>
              <mc:Fallback>
                <p:oleObj r:id="rId2" imgW="12270234" imgH="7064680"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0" y="22479000"/>
                        <a:ext cx="1226820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00" y="8153400"/>
            <a:ext cx="12458700" cy="8305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532</Words>
  <Application>Microsoft Macintosh PowerPoint</Application>
  <PresentationFormat>Custom</PresentationFormat>
  <Paragraphs>27</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ＭＳ Ｐゴシック</vt:lpstr>
      <vt:lpstr>Arial</vt:lpstr>
      <vt:lpstr>Calibri</vt:lpstr>
      <vt:lpstr>Open Sans</vt:lpstr>
      <vt:lpstr>Office Theme</vt:lpstr>
      <vt:lpstr>Excel.Chart.8</vt:lpstr>
      <vt:lpstr>Title  John Doe, Department of This and That, New Mexico State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poster</dc:title>
  <dc:creator>University Communications</dc:creator>
  <cp:lastModifiedBy>Elizabeth Sohn</cp:lastModifiedBy>
  <cp:revision>33</cp:revision>
  <cp:lastPrinted>2018-10-30T17:05:09Z</cp:lastPrinted>
  <dcterms:created xsi:type="dcterms:W3CDTF">2011-01-26T16:12:11Z</dcterms:created>
  <dcterms:modified xsi:type="dcterms:W3CDTF">2025-09-19T02:49:54Z</dcterms:modified>
</cp:coreProperties>
</file>