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2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76"/>
    <p:restoredTop sz="94521"/>
  </p:normalViewPr>
  <p:slideViewPr>
    <p:cSldViewPr snapToGrid="0" snapToObjects="1" showGuides="1">
      <p:cViewPr>
        <p:scale>
          <a:sx n="150" d="100"/>
          <a:sy n="150" d="100"/>
        </p:scale>
        <p:origin x="-80" y="-1968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21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5"/>
          <p:cNvSpPr txBox="1"/>
          <p:nvPr/>
        </p:nvSpPr>
        <p:spPr>
          <a:xfrm>
            <a:off x="279387" y="1033722"/>
            <a:ext cx="2714184" cy="4847533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R="0" indent="9525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 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 </a:t>
            </a:r>
          </a:p>
        </p:txBody>
      </p:sp>
      <p:sp>
        <p:nvSpPr>
          <p:cNvPr id="5" name="Text Box 66"/>
          <p:cNvSpPr txBox="1"/>
          <p:nvPr/>
        </p:nvSpPr>
        <p:spPr>
          <a:xfrm>
            <a:off x="282561" y="634942"/>
            <a:ext cx="2812415" cy="39878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1000"/>
              </a:spcBef>
              <a:spcAft>
                <a:spcPts val="300"/>
              </a:spcAft>
            </a:pPr>
            <a:r>
              <a:rPr lang="en-US" sz="2000" b="1" kern="0" dirty="0">
                <a:solidFill>
                  <a:schemeClr val="tx1"/>
                </a:solidFill>
                <a:effectLst/>
                <a:latin typeface="Calibri" charset="0"/>
                <a:ea typeface="ＭＳ ゴシック" charset="-128"/>
                <a:cs typeface="Times New Roman" charset="0"/>
              </a:rPr>
              <a:t>Heading</a:t>
            </a:r>
            <a:endParaRPr lang="en-US" sz="2000" b="1" kern="0" dirty="0">
              <a:solidFill>
                <a:schemeClr val="tx1"/>
              </a:solidFill>
              <a:effectLst/>
              <a:latin typeface="Open Sans Extrabold" charset="0"/>
              <a:ea typeface="ＭＳ ゴシック" charset="-128"/>
              <a:cs typeface="Times New Roman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20323" y="6596743"/>
            <a:ext cx="792208" cy="783772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955972" y="269486"/>
            <a:ext cx="2847250" cy="851596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11" name="Picture 10" descr="Macintosh HD:Users:nickyboyfloyd:Desktop:NMlogo_1colorstate_noU_black_btmp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594" y="6645763"/>
            <a:ext cx="641101" cy="70526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 Box 33"/>
          <p:cNvSpPr txBox="1"/>
          <p:nvPr/>
        </p:nvSpPr>
        <p:spPr>
          <a:xfrm>
            <a:off x="7737740" y="6623991"/>
            <a:ext cx="1944796" cy="80391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852044"/>
                </a:solidFill>
                <a:effectLst/>
                <a:latin typeface="Calibri" charset="0"/>
                <a:ea typeface="Calibri" charset="0"/>
                <a:cs typeface="Calibri" charset="0"/>
              </a:rPr>
              <a:t>Department of Plant </a:t>
            </a:r>
            <a:br>
              <a:rPr lang="en-US" sz="1200" b="1" dirty="0">
                <a:solidFill>
                  <a:srgbClr val="852044"/>
                </a:solidFill>
                <a:effectLst/>
                <a:latin typeface="Calibri" charset="0"/>
                <a:ea typeface="Calibri" charset="0"/>
                <a:cs typeface="Calibri" charset="0"/>
              </a:rPr>
            </a:br>
            <a:r>
              <a:rPr lang="en-US" sz="1200" b="1" dirty="0">
                <a:solidFill>
                  <a:srgbClr val="852044"/>
                </a:solidFill>
                <a:effectLst/>
                <a:latin typeface="Calibri" charset="0"/>
                <a:ea typeface="Calibri" charset="0"/>
                <a:cs typeface="Calibri" charset="0"/>
              </a:rPr>
              <a:t>and Environment Sciences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50" b="1" dirty="0" err="1">
                <a:solidFill>
                  <a:srgbClr val="852044"/>
                </a:solidFill>
                <a:effectLst/>
                <a:latin typeface="Calibri" charset="0"/>
                <a:ea typeface="Calibri" charset="0"/>
                <a:cs typeface="Calibri" charset="0"/>
              </a:rPr>
              <a:t>aces.nmsu.edu</a:t>
            </a:r>
            <a:r>
              <a:rPr lang="en-US" sz="1050" b="1" dirty="0">
                <a:solidFill>
                  <a:srgbClr val="852044"/>
                </a:solidFill>
                <a:effectLst/>
                <a:latin typeface="Calibri" charset="0"/>
                <a:ea typeface="Calibri" charset="0"/>
                <a:cs typeface="Calibri" charset="0"/>
              </a:rPr>
              <a:t>/pes</a:t>
            </a:r>
            <a:endParaRPr lang="en-US" sz="1200" b="1" dirty="0">
              <a:solidFill>
                <a:srgbClr val="852044"/>
              </a:solidFill>
              <a:effectLst/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" name="Text Box 3"/>
          <p:cNvSpPr txBox="1"/>
          <p:nvPr/>
        </p:nvSpPr>
        <p:spPr>
          <a:xfrm>
            <a:off x="6920322" y="3286466"/>
            <a:ext cx="2882900" cy="89662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b="1" kern="0" dirty="0">
                <a:solidFill>
                  <a:schemeClr val="tx1"/>
                </a:solidFill>
                <a:effectLst/>
                <a:latin typeface="Calibri" charset="0"/>
                <a:ea typeface="ＭＳ ゴシック" charset="-128"/>
                <a:cs typeface="Times New Roman" charset="0"/>
              </a:rPr>
              <a:t>Title</a:t>
            </a:r>
            <a:endParaRPr lang="en-US" sz="2000" b="1" kern="0" dirty="0">
              <a:solidFill>
                <a:schemeClr val="tx1"/>
              </a:solidFill>
              <a:effectLst/>
              <a:latin typeface="Open Sans Extrabold" charset="0"/>
              <a:ea typeface="ＭＳ ゴシック" charset="-128"/>
              <a:cs typeface="Times New Roman" charset="0"/>
            </a:endParaRPr>
          </a:p>
        </p:txBody>
      </p:sp>
      <p:sp>
        <p:nvSpPr>
          <p:cNvPr id="14" name="Text Box 9"/>
          <p:cNvSpPr txBox="1"/>
          <p:nvPr/>
        </p:nvSpPr>
        <p:spPr>
          <a:xfrm>
            <a:off x="7054581" y="339841"/>
            <a:ext cx="2682385" cy="79756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0" dirty="0">
                <a:solidFill>
                  <a:srgbClr val="FFFFFF"/>
                </a:solidFill>
                <a:effectLst/>
                <a:latin typeface="Calibri" charset="0"/>
                <a:ea typeface="ＭＳ ゴシック" charset="-128"/>
                <a:cs typeface="Times New Roman" charset="0"/>
              </a:rPr>
              <a:t>COLLEGE OF</a:t>
            </a:r>
            <a:r>
              <a:rPr lang="en-US" sz="1400" b="1" dirty="0">
                <a:solidFill>
                  <a:srgbClr val="FFFFFF"/>
                </a:solidFill>
                <a:effectLst/>
                <a:latin typeface="Calibri" charset="0"/>
                <a:ea typeface="ＭＳ ゴシック" charset="-128"/>
                <a:cs typeface="Times New Roman" charset="0"/>
              </a:rPr>
              <a:t> </a:t>
            </a:r>
            <a:br>
              <a:rPr lang="en-US" sz="1400" b="1" dirty="0">
                <a:solidFill>
                  <a:srgbClr val="FFFFFF"/>
                </a:solidFill>
                <a:effectLst/>
                <a:latin typeface="Calibri" charset="0"/>
                <a:ea typeface="ＭＳ ゴシック" charset="-128"/>
                <a:cs typeface="Times New Roman" charset="0"/>
              </a:rPr>
            </a:br>
            <a:r>
              <a:rPr lang="en-US" sz="1400" b="1" dirty="0">
                <a:solidFill>
                  <a:srgbClr val="FFFFFF"/>
                </a:solidFill>
                <a:effectLst/>
                <a:latin typeface="Calibri" charset="0"/>
                <a:ea typeface="ＭＳ ゴシック" charset="-128"/>
                <a:cs typeface="Times New Roman" charset="0"/>
              </a:rPr>
              <a:t>AGRICULTURAL, CONSUMER </a:t>
            </a:r>
            <a:br>
              <a:rPr lang="en-US" sz="1400" b="1" dirty="0">
                <a:solidFill>
                  <a:srgbClr val="FFFFFF"/>
                </a:solidFill>
                <a:effectLst/>
                <a:latin typeface="Calibri" charset="0"/>
                <a:ea typeface="ＭＳ ゴシック" charset="-128"/>
                <a:cs typeface="Times New Roman" charset="0"/>
              </a:rPr>
            </a:br>
            <a:r>
              <a:rPr lang="en-US" sz="1400" b="1" dirty="0">
                <a:solidFill>
                  <a:srgbClr val="FFFFFF"/>
                </a:solidFill>
                <a:effectLst/>
                <a:latin typeface="Calibri" charset="0"/>
                <a:ea typeface="ＭＳ ゴシック" charset="-128"/>
                <a:cs typeface="Times New Roman" charset="0"/>
              </a:rPr>
              <a:t>AND ENVIRONMENTAL SCIENCES</a:t>
            </a:r>
            <a:br>
              <a:rPr lang="en-US" sz="1400" b="1" dirty="0">
                <a:solidFill>
                  <a:srgbClr val="FFFFFF"/>
                </a:solidFill>
                <a:effectLst/>
                <a:latin typeface="Calibri" charset="0"/>
                <a:ea typeface="ＭＳ ゴシック" charset="-128"/>
                <a:cs typeface="Times New Roman" charset="0"/>
              </a:rPr>
            </a:br>
            <a:r>
              <a:rPr lang="en-US" sz="1400" b="1" dirty="0">
                <a:solidFill>
                  <a:srgbClr val="FFFFFF"/>
                </a:solidFill>
                <a:effectLst/>
                <a:latin typeface="Calibri" charset="0"/>
                <a:ea typeface="ＭＳ ゴシック" charset="-128"/>
                <a:cs typeface="Times New Roman" charset="0"/>
              </a:rPr>
              <a:t> </a:t>
            </a:r>
            <a:endParaRPr lang="en-US" sz="1600" b="1" dirty="0">
              <a:solidFill>
                <a:srgbClr val="505150"/>
              </a:solidFill>
              <a:effectLst/>
              <a:latin typeface="Open Sans" charset="0"/>
              <a:ea typeface="ＭＳ ゴシック" charset="-128"/>
              <a:cs typeface="Times New Roman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79387" y="303288"/>
            <a:ext cx="2648870" cy="251883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79387" y="7086601"/>
            <a:ext cx="2648870" cy="293914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608613" y="269486"/>
            <a:ext cx="2737757" cy="285685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0" name="Text Box 37"/>
          <p:cNvSpPr txBox="1"/>
          <p:nvPr/>
        </p:nvSpPr>
        <p:spPr>
          <a:xfrm>
            <a:off x="3619942" y="877244"/>
            <a:ext cx="2720654" cy="1872673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College or Department Name</a:t>
            </a:r>
            <a:endParaRPr lang="en-US" sz="14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MSC</a:t>
            </a:r>
            <a:endParaRPr lang="en-US" sz="14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New Mexico State University</a:t>
            </a:r>
            <a:endParaRPr lang="en-US" sz="14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Address Line 2</a:t>
            </a:r>
            <a:endParaRPr lang="en-US" sz="14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City, State, Zip</a:t>
            </a:r>
            <a:endParaRPr lang="en-US" sz="14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 </a:t>
            </a:r>
            <a:endParaRPr lang="en-US" sz="12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dirty="0" err="1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url.nmsu.edu</a:t>
            </a:r>
            <a:endParaRPr lang="en-US" sz="12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email</a:t>
            </a:r>
            <a:endParaRPr lang="en-US" sz="12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phone number</a:t>
            </a:r>
            <a:endParaRPr lang="en-US" sz="12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48730" y="-903796"/>
            <a:ext cx="3228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52044"/>
                </a:solidFill>
              </a:rPr>
              <a:t>Replace contact information </a:t>
            </a:r>
            <a:br>
              <a:rPr lang="en-US" b="1" dirty="0">
                <a:solidFill>
                  <a:srgbClr val="852044"/>
                </a:solidFill>
              </a:rPr>
            </a:br>
            <a:r>
              <a:rPr lang="en-US" b="1" dirty="0">
                <a:solidFill>
                  <a:srgbClr val="852044"/>
                </a:solidFill>
              </a:rPr>
              <a:t>with YOURS!!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249389" y="4814242"/>
            <a:ext cx="19076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852044"/>
                </a:solidFill>
              </a:rPr>
              <a:t>Replace all of </a:t>
            </a:r>
            <a:br>
              <a:rPr lang="en-US" b="1" dirty="0">
                <a:solidFill>
                  <a:srgbClr val="852044"/>
                </a:solidFill>
              </a:rPr>
            </a:br>
            <a:r>
              <a:rPr lang="en-US" b="1" dirty="0">
                <a:solidFill>
                  <a:srgbClr val="852044"/>
                </a:solidFill>
              </a:rPr>
              <a:t>the mockup text and photos with your information.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186060" y="203619"/>
            <a:ext cx="20342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852044"/>
                </a:solidFill>
              </a:rPr>
              <a:t>Since this template doesn’t have a logo setup included, you’ll need to leave the name of the college as is at the top of the page.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608613" y="6719010"/>
            <a:ext cx="2731983" cy="632013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526348" y="5839527"/>
            <a:ext cx="875071" cy="887662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29" name="Picture 28" descr="Macintosh HD:Users:nickyboyfloyd:Desktop:NMlogo_1colorstate_noU_black_btmp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394" y="5884615"/>
            <a:ext cx="728980" cy="801934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Box 29"/>
          <p:cNvSpPr txBox="1"/>
          <p:nvPr/>
        </p:nvSpPr>
        <p:spPr>
          <a:xfrm>
            <a:off x="3619942" y="6777166"/>
            <a:ext cx="266449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bg1"/>
                </a:solidFill>
              </a:rPr>
              <a:t>BE BOLD. </a:t>
            </a:r>
            <a:r>
              <a:rPr lang="en-US" sz="1300" dirty="0">
                <a:solidFill>
                  <a:schemeClr val="bg1"/>
                </a:solidFill>
              </a:rPr>
              <a:t>Shape the Future.</a:t>
            </a:r>
          </a:p>
          <a:p>
            <a:pPr algn="ctr"/>
            <a:r>
              <a:rPr lang="en-US" sz="1300" b="1" dirty="0">
                <a:solidFill>
                  <a:schemeClr val="bg1"/>
                </a:solidFill>
              </a:rPr>
              <a:t>New Mexico State University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972" y="1186421"/>
            <a:ext cx="2841171" cy="189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290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4"/>
          <p:cNvSpPr txBox="1"/>
          <p:nvPr/>
        </p:nvSpPr>
        <p:spPr>
          <a:xfrm>
            <a:off x="312042" y="785691"/>
            <a:ext cx="2890115" cy="37652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1000"/>
              </a:spcBef>
              <a:spcAft>
                <a:spcPts val="300"/>
              </a:spcAft>
            </a:pPr>
            <a:r>
              <a:rPr lang="en-US" sz="2000" b="1" kern="0" dirty="0">
                <a:solidFill>
                  <a:schemeClr val="tx1"/>
                </a:solidFill>
                <a:effectLst/>
                <a:latin typeface="Calibri" charset="0"/>
                <a:ea typeface="ＭＳ ゴシック" charset="-128"/>
                <a:cs typeface="Times New Roman" charset="0"/>
              </a:rPr>
              <a:t>Heading</a:t>
            </a:r>
            <a:endParaRPr lang="en-US" sz="2000" b="1" kern="0" dirty="0">
              <a:solidFill>
                <a:schemeClr val="tx1"/>
              </a:solidFill>
              <a:effectLst/>
              <a:latin typeface="Open Sans Extrabold" charset="0"/>
              <a:ea typeface="ＭＳ ゴシック" charset="-128"/>
              <a:cs typeface="Times New Roman" charset="0"/>
            </a:endParaRPr>
          </a:p>
        </p:txBody>
      </p:sp>
      <p:sp>
        <p:nvSpPr>
          <p:cNvPr id="3" name="Text Box 56"/>
          <p:cNvSpPr txBox="1"/>
          <p:nvPr/>
        </p:nvSpPr>
        <p:spPr>
          <a:xfrm>
            <a:off x="3617832" y="862773"/>
            <a:ext cx="2822736" cy="5648199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>
              <a:spcBef>
                <a:spcPts val="500"/>
              </a:spcBef>
              <a:spcAft>
                <a:spcPts val="300"/>
              </a:spcAft>
            </a:pPr>
            <a:r>
              <a:rPr lang="en-US" sz="1200" b="1" i="1" dirty="0">
                <a:solidFill>
                  <a:schemeClr val="tx1"/>
                </a:solidFill>
                <a:effectLst/>
                <a:latin typeface="Open Sans" charset="0"/>
                <a:ea typeface="ＭＳ ゴシック" charset="-128"/>
                <a:cs typeface="Times New Roman" charset="0"/>
              </a:rPr>
              <a:t>Subheading 2</a:t>
            </a:r>
            <a:endParaRPr lang="en-US" sz="1000" dirty="0">
              <a:solidFill>
                <a:schemeClr val="tx1"/>
              </a:solidFill>
              <a:effectLst/>
              <a:latin typeface="Times New Roman" charset="0"/>
              <a:ea typeface="ＭＳ 明朝" charset="-128"/>
              <a:cs typeface="Times New Roman" charset="0"/>
            </a:endParaRP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Est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unum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adhuc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insolens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id. Sit cu alia vide minim.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alia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maluisset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No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nec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eripuit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conceptam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constituto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est.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movet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vidisse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quo et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vivendo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recusabo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At mea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aliquam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referrentur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repudiandae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modus nihil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torquatos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 an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convenire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expetenda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Persius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mediocrem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mel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no,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est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omnis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liber ex.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Vel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quidam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interpretaris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in, per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dictas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audiam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mutat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dicit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delenit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Est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unum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adhuc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insolens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id. Sit cu alia vide minim.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alia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maluisset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No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nec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eripuit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conceptam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constituto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est.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movet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vidisse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quo et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vivendo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recusabo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At mea</a:t>
            </a:r>
          </a:p>
        </p:txBody>
      </p:sp>
      <p:sp>
        <p:nvSpPr>
          <p:cNvPr id="4" name="Text Box 60"/>
          <p:cNvSpPr txBox="1"/>
          <p:nvPr/>
        </p:nvSpPr>
        <p:spPr>
          <a:xfrm>
            <a:off x="6984623" y="2831585"/>
            <a:ext cx="2711135" cy="399416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300"/>
              </a:spcAft>
            </a:pPr>
            <a:r>
              <a:rPr lang="en-US" sz="1200" b="1" i="1" dirty="0">
                <a:solidFill>
                  <a:schemeClr val="tx1"/>
                </a:solidFill>
                <a:effectLst/>
                <a:latin typeface="Open Sans" charset="0"/>
                <a:ea typeface="ＭＳ ゴシック" charset="-128"/>
                <a:cs typeface="Times New Roman" charset="0"/>
              </a:rPr>
              <a:t>Subheading 2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Est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unum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adhuc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insolens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id. Sit cu alia vide minim.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alia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maluisset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No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nec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eripuit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conceptam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constituto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est.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movet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vidisse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quo et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vivendo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recusabo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At mea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aliquam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referrentur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repudiandae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modus nihil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torquatos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Est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unum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adhuc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insolens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id. Sit cu alia vide minim.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alia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maluisset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No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nec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eripuit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conceptam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constituto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est.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movet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vidisse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quo et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vivendo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recusabo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 </a:t>
            </a:r>
          </a:p>
        </p:txBody>
      </p:sp>
      <p:sp>
        <p:nvSpPr>
          <p:cNvPr id="5" name="Text Box 17"/>
          <p:cNvSpPr txBox="1"/>
          <p:nvPr/>
        </p:nvSpPr>
        <p:spPr>
          <a:xfrm>
            <a:off x="312042" y="1153104"/>
            <a:ext cx="2890115" cy="548894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>
              <a:spcBef>
                <a:spcPts val="500"/>
              </a:spcBef>
              <a:spcAft>
                <a:spcPts val="300"/>
              </a:spcAft>
            </a:pPr>
            <a:r>
              <a:rPr lang="en-US" sz="1200" b="1" i="1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Subheading 2</a:t>
            </a:r>
            <a:endParaRPr lang="en-US" sz="1000" dirty="0">
              <a:solidFill>
                <a:schemeClr val="tx1"/>
              </a:solidFill>
              <a:effectLst/>
              <a:latin typeface="Calibri" charset="0"/>
              <a:ea typeface="Calibri" charset="0"/>
              <a:cs typeface="Calibri" charset="0"/>
            </a:endParaRP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Est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unum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adhuc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insolens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id. Sit cu alia vide minim.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alia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maluisset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No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nec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eripuit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conceptam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constituto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est.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movet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vidisse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quo et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vivendo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recusabo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At mea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aliquam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referrentur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repudiandae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modus nihil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torquatos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 an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convenire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expetenda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Persius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mediocrem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mel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no,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est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omnis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liber ex.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Vel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quidam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interpretaris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in, per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dictas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audiam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mutat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dicit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delenit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Est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unum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adhuc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insolens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id. Sit cu alia vide minim.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alia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maluisset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No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nec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eripuit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conceptam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constituto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est.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movet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vidisse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quo et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vivendo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recusabo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At mea</a:t>
            </a:r>
          </a:p>
        </p:txBody>
      </p:sp>
      <p:sp>
        <p:nvSpPr>
          <p:cNvPr id="6" name="Rectangle 5"/>
          <p:cNvSpPr/>
          <p:nvPr/>
        </p:nvSpPr>
        <p:spPr>
          <a:xfrm>
            <a:off x="386354" y="329864"/>
            <a:ext cx="9385607" cy="327089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289451" y="1026767"/>
            <a:ext cx="19076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852044"/>
                </a:solidFill>
              </a:rPr>
              <a:t>Replace all of </a:t>
            </a:r>
            <a:br>
              <a:rPr lang="en-US" b="1" dirty="0">
                <a:solidFill>
                  <a:srgbClr val="852044"/>
                </a:solidFill>
              </a:rPr>
            </a:br>
            <a:r>
              <a:rPr lang="en-US" b="1" dirty="0">
                <a:solidFill>
                  <a:srgbClr val="852044"/>
                </a:solidFill>
              </a:rPr>
              <a:t>the mockup text and photos with your information.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86354" y="6653122"/>
            <a:ext cx="9385607" cy="559131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rgbClr val="852044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6355" y="6705477"/>
            <a:ext cx="93856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The College of Agricultural, Consumer and Environmental Sciences is an engine for economic and community development </a:t>
            </a:r>
            <a:br>
              <a:rPr lang="en-US" sz="1100" dirty="0">
                <a:solidFill>
                  <a:schemeClr val="bg1"/>
                </a:solidFill>
              </a:rPr>
            </a:br>
            <a:r>
              <a:rPr lang="en-US" sz="1100" dirty="0">
                <a:solidFill>
                  <a:schemeClr val="bg1"/>
                </a:solidFill>
              </a:rPr>
              <a:t>in New Mexico, improving the lives of New Mexicans through academic, research, and Extension programs.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6353" y="7264608"/>
            <a:ext cx="93856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Calibri" charset="0"/>
                <a:ea typeface="Cambria" charset="0"/>
                <a:cs typeface="Times New Roman" charset="0"/>
              </a:rPr>
              <a:t>New Mexico State University is an </a:t>
            </a:r>
            <a:r>
              <a:rPr lang="en-US" sz="1100">
                <a:latin typeface="Calibri" charset="0"/>
                <a:ea typeface="Cambria" charset="0"/>
                <a:cs typeface="Times New Roman" charset="0"/>
              </a:rPr>
              <a:t>equal opportunity employer </a:t>
            </a:r>
            <a:r>
              <a:rPr lang="en-US" sz="1100" dirty="0">
                <a:latin typeface="Calibri" charset="0"/>
                <a:ea typeface="Cambria" charset="0"/>
                <a:cs typeface="Times New Roman" charset="0"/>
              </a:rPr>
              <a:t>and educator. NMSU and the U.S. Department of Agriculture cooperating.</a:t>
            </a:r>
            <a:endParaRPr lang="en-US" sz="1100" dirty="0">
              <a:ea typeface="Cambria" charset="0"/>
              <a:cs typeface="Times New Roman" charset="0"/>
            </a:endParaRPr>
          </a:p>
          <a:p>
            <a:pPr algn="ctr"/>
            <a:endParaRPr lang="en-US" sz="11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1039" y="785197"/>
            <a:ext cx="2697117" cy="179936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289451" y="6397700"/>
            <a:ext cx="27631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852044"/>
                </a:solidFill>
              </a:rPr>
              <a:t>Leave these statements in the brochure! If you’d like to move them, that is fine—but, the need to be included in your brochure. </a:t>
            </a:r>
          </a:p>
        </p:txBody>
      </p:sp>
    </p:spTree>
    <p:extLst>
      <p:ext uri="{BB962C8B-B14F-4D97-AF65-F5344CB8AC3E}">
        <p14:creationId xmlns:p14="http://schemas.microsoft.com/office/powerpoint/2010/main" val="1598747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381</TotalTime>
  <Words>1129</Words>
  <Application>Microsoft Macintosh PowerPoint</Application>
  <PresentationFormat>Custom</PresentationFormat>
  <Paragraphs>47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Cambria</vt:lpstr>
      <vt:lpstr>Open Sans</vt:lpstr>
      <vt:lpstr>Open Sans Extrabold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Elizabeth Sohn</cp:lastModifiedBy>
  <cp:revision>40</cp:revision>
  <cp:lastPrinted>2018-10-29T19:25:01Z</cp:lastPrinted>
  <dcterms:created xsi:type="dcterms:W3CDTF">2018-07-31T20:45:04Z</dcterms:created>
  <dcterms:modified xsi:type="dcterms:W3CDTF">2025-09-03T19:38:08Z</dcterms:modified>
</cp:coreProperties>
</file>