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2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76"/>
    <p:restoredTop sz="94521"/>
  </p:normalViewPr>
  <p:slideViewPr>
    <p:cSldViewPr snapToGrid="0" snapToObjects="1" showGuides="1">
      <p:cViewPr varScale="1">
        <p:scale>
          <a:sx n="106" d="100"/>
          <a:sy n="106" d="100"/>
        </p:scale>
        <p:origin x="2504" y="17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2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79386" y="303288"/>
            <a:ext cx="2713759" cy="7077228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" name="Text Box 65"/>
          <p:cNvSpPr txBox="1"/>
          <p:nvPr/>
        </p:nvSpPr>
        <p:spPr>
          <a:xfrm>
            <a:off x="365115" y="976570"/>
            <a:ext cx="2436665" cy="589571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R="0" indent="9525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 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bg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 </a:t>
            </a:r>
          </a:p>
        </p:txBody>
      </p:sp>
      <p:sp>
        <p:nvSpPr>
          <p:cNvPr id="5" name="Text Box 66"/>
          <p:cNvSpPr txBox="1"/>
          <p:nvPr/>
        </p:nvSpPr>
        <p:spPr>
          <a:xfrm>
            <a:off x="368289" y="463486"/>
            <a:ext cx="2433491" cy="568208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1000"/>
              </a:spcBef>
              <a:spcAft>
                <a:spcPts val="300"/>
              </a:spcAft>
            </a:pPr>
            <a:r>
              <a:rPr lang="en-US" sz="2000" b="1" kern="0" dirty="0">
                <a:solidFill>
                  <a:schemeClr val="bg1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Heading</a:t>
            </a:r>
            <a:endParaRPr lang="en-US" sz="2000" b="1" kern="0" dirty="0">
              <a:solidFill>
                <a:schemeClr val="bg1"/>
              </a:solidFill>
              <a:effectLst/>
              <a:latin typeface="Open Sans Extrabold" charset="0"/>
              <a:ea typeface="ＭＳ ゴシック" charset="-128"/>
              <a:cs typeface="Times New Roman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49866" y="6719010"/>
            <a:ext cx="2822993" cy="661506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" name="Text Box 37"/>
          <p:cNvSpPr txBox="1"/>
          <p:nvPr/>
        </p:nvSpPr>
        <p:spPr>
          <a:xfrm>
            <a:off x="3722945" y="802573"/>
            <a:ext cx="2434967" cy="1872673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College or Department Name</a:t>
            </a:r>
            <a:endParaRPr lang="en-US" sz="14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MSC</a:t>
            </a:r>
            <a:endParaRPr lang="en-US" sz="14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New Mexico State University</a:t>
            </a:r>
            <a:endParaRPr lang="en-US" sz="14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Address Line 2</a:t>
            </a:r>
            <a:endParaRPr lang="en-US" sz="14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City, State, Zip</a:t>
            </a:r>
            <a:endParaRPr lang="en-US" sz="14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 </a:t>
            </a:r>
            <a:endParaRPr lang="en-US" sz="12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 err="1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url.nmsu.edu</a:t>
            </a:r>
            <a:endParaRPr lang="en-US" sz="12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email</a:t>
            </a:r>
            <a:endParaRPr lang="en-US" sz="12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phone number</a:t>
            </a:r>
            <a:endParaRPr lang="en-US" sz="12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71335" y="236163"/>
            <a:ext cx="2882900" cy="797559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Text Box 3"/>
          <p:cNvSpPr txBox="1"/>
          <p:nvPr/>
        </p:nvSpPr>
        <p:spPr>
          <a:xfrm>
            <a:off x="6871335" y="3293446"/>
            <a:ext cx="2882900" cy="89662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b="1" kern="0" dirty="0">
                <a:solidFill>
                  <a:schemeClr val="tx1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Heading</a:t>
            </a:r>
            <a:endParaRPr lang="en-US" sz="1600" b="1" dirty="0">
              <a:solidFill>
                <a:schemeClr val="tx1"/>
              </a:solidFill>
              <a:effectLst/>
              <a:latin typeface="Open Sans" charset="0"/>
              <a:ea typeface="ＭＳ ゴシック" charset="-128"/>
              <a:cs typeface="Times New Roman" charset="0"/>
            </a:endParaRPr>
          </a:p>
        </p:txBody>
      </p:sp>
      <p:sp>
        <p:nvSpPr>
          <p:cNvPr id="14" name="Text Box 9"/>
          <p:cNvSpPr txBox="1"/>
          <p:nvPr/>
        </p:nvSpPr>
        <p:spPr>
          <a:xfrm>
            <a:off x="6972936" y="312018"/>
            <a:ext cx="2682385" cy="67681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Department of Plant </a:t>
            </a:r>
            <a:br>
              <a:rPr lang="en-US" dirty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dirty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and Environment Sciences</a:t>
            </a:r>
            <a:endParaRPr lang="en-US" dirty="0">
              <a:latin typeface="Calibri" charset="0"/>
              <a:ea typeface="Calibri" charset="0"/>
              <a:cs typeface="Calibri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dirty="0">
                <a:solidFill>
                  <a:srgbClr val="FFFFFF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</a:br>
            <a:r>
              <a:rPr lang="en-US" dirty="0">
                <a:solidFill>
                  <a:srgbClr val="FFFFFF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 </a:t>
            </a:r>
            <a:endParaRPr lang="en-US" dirty="0">
              <a:solidFill>
                <a:srgbClr val="505150"/>
              </a:solidFill>
              <a:effectLst/>
              <a:latin typeface="Open Sans" charset="0"/>
              <a:ea typeface="ＭＳ ゴシック" charset="-128"/>
              <a:cs typeface="Times New Roman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549868" y="269486"/>
            <a:ext cx="2822991" cy="352532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rgbClr val="852044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335" y="6690433"/>
            <a:ext cx="2917811" cy="772274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563088" y="5839527"/>
            <a:ext cx="875071" cy="887662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20" name="Picture 19" descr="Macintosh HD:Users:nickyboyfloyd:Desktop:NMlogo_1colorstate_noU_black_btmp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134" y="5884615"/>
            <a:ext cx="728980" cy="801934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3814764" y="6777166"/>
            <a:ext cx="23431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</a:rPr>
              <a:t>BE BOLD. </a:t>
            </a:r>
            <a:r>
              <a:rPr lang="en-US" sz="1300" dirty="0">
                <a:solidFill>
                  <a:schemeClr val="bg1"/>
                </a:solidFill>
              </a:rPr>
              <a:t>Shape the Future.</a:t>
            </a:r>
          </a:p>
          <a:p>
            <a:pPr algn="ctr"/>
            <a:r>
              <a:rPr lang="en-US" sz="1300" b="1" dirty="0">
                <a:solidFill>
                  <a:schemeClr val="bg1"/>
                </a:solidFill>
              </a:rPr>
              <a:t>New Mexico State University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415076" y="-875221"/>
            <a:ext cx="3228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52044"/>
                </a:solidFill>
              </a:rPr>
              <a:t>Replace contact information </a:t>
            </a:r>
            <a:br>
              <a:rPr lang="en-US" b="1" dirty="0">
                <a:solidFill>
                  <a:srgbClr val="852044"/>
                </a:solidFill>
              </a:rPr>
            </a:br>
            <a:r>
              <a:rPr lang="en-US" b="1" dirty="0">
                <a:solidFill>
                  <a:srgbClr val="852044"/>
                </a:solidFill>
              </a:rPr>
              <a:t>with YOURS!!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224135" y="333045"/>
            <a:ext cx="1907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52044"/>
                </a:solidFill>
              </a:rPr>
              <a:t>Replace all of </a:t>
            </a:r>
            <a:br>
              <a:rPr lang="en-US" b="1" dirty="0">
                <a:solidFill>
                  <a:srgbClr val="852044"/>
                </a:solidFill>
              </a:rPr>
            </a:br>
            <a:r>
              <a:rPr lang="en-US" b="1" dirty="0">
                <a:solidFill>
                  <a:srgbClr val="852044"/>
                </a:solidFill>
              </a:rPr>
              <a:t>the mockup text and photos with your information.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314110" y="5952701"/>
            <a:ext cx="19076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52044"/>
                </a:solidFill>
              </a:rPr>
              <a:t>Feel free to replace this logo setup with your department setup!!!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711" y="1177128"/>
            <a:ext cx="2861416" cy="190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290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4"/>
          <p:cNvSpPr txBox="1"/>
          <p:nvPr/>
        </p:nvSpPr>
        <p:spPr>
          <a:xfrm>
            <a:off x="258445" y="2219625"/>
            <a:ext cx="2890115" cy="37652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1000"/>
              </a:spcBef>
              <a:spcAft>
                <a:spcPts val="300"/>
              </a:spcAft>
            </a:pPr>
            <a:r>
              <a:rPr lang="en-US" sz="2000" b="1" kern="0" dirty="0">
                <a:solidFill>
                  <a:schemeClr val="tx1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Heading</a:t>
            </a:r>
            <a:endParaRPr lang="en-US" sz="2000" b="1" kern="0" dirty="0">
              <a:solidFill>
                <a:schemeClr val="tx1"/>
              </a:solidFill>
              <a:effectLst/>
              <a:latin typeface="Open Sans Extrabold" charset="0"/>
              <a:ea typeface="ＭＳ ゴシック" charset="-128"/>
              <a:cs typeface="Times New Roman" charset="0"/>
            </a:endParaRPr>
          </a:p>
        </p:txBody>
      </p:sp>
      <p:sp>
        <p:nvSpPr>
          <p:cNvPr id="3" name="Text Box 56"/>
          <p:cNvSpPr txBox="1"/>
          <p:nvPr/>
        </p:nvSpPr>
        <p:spPr>
          <a:xfrm>
            <a:off x="3617832" y="271581"/>
            <a:ext cx="2822736" cy="6843594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>
              <a:spcBef>
                <a:spcPts val="500"/>
              </a:spcBef>
              <a:spcAft>
                <a:spcPts val="300"/>
              </a:spcAft>
            </a:pPr>
            <a:r>
              <a:rPr lang="en-US" sz="1200" b="1" i="1" dirty="0">
                <a:solidFill>
                  <a:schemeClr val="tx1"/>
                </a:solidFill>
                <a:effectLst/>
                <a:latin typeface="Open Sans" charset="0"/>
                <a:ea typeface="ＭＳ ゴシック" charset="-128"/>
                <a:cs typeface="Times New Roman" charset="0"/>
              </a:rPr>
              <a:t>Subheading 2</a:t>
            </a:r>
            <a:endParaRPr lang="en-US" sz="1000" dirty="0">
              <a:solidFill>
                <a:schemeClr val="tx1"/>
              </a:solidFill>
              <a:effectLst/>
              <a:latin typeface="Times New Roman" charset="0"/>
              <a:ea typeface="ＭＳ 明朝" charset="-128"/>
              <a:cs typeface="Times New Roman" charset="0"/>
            </a:endParaRP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At mea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aliquam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referrentur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repudiandae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modus nihil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torquatos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 an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convenire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expetenda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mediocrem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mel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no,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omnis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liber ex.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Vel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quidam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interpretaris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in, per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dictas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audiam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mutat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dicit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delenit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At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meaEst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. At mea</a:t>
            </a:r>
          </a:p>
          <a:p>
            <a:pPr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latin typeface="Times New Roman" charset="0"/>
                <a:ea typeface="ＭＳ 明朝" charset="-128"/>
                <a:cs typeface="Times New Roman" charset="0"/>
              </a:rPr>
              <a:t>. At mea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endParaRPr lang="en-US" sz="1000" dirty="0">
              <a:solidFill>
                <a:schemeClr val="tx1"/>
              </a:solidFill>
              <a:effectLst/>
              <a:latin typeface="Times New Roman" charset="0"/>
              <a:ea typeface="ＭＳ 明朝" charset="-128"/>
              <a:cs typeface="Times New Roman" charset="0"/>
            </a:endParaRPr>
          </a:p>
        </p:txBody>
      </p:sp>
      <p:sp>
        <p:nvSpPr>
          <p:cNvPr id="5" name="Text Box 17"/>
          <p:cNvSpPr txBox="1"/>
          <p:nvPr/>
        </p:nvSpPr>
        <p:spPr>
          <a:xfrm>
            <a:off x="258446" y="2596152"/>
            <a:ext cx="2890115" cy="4285378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>
              <a:spcBef>
                <a:spcPts val="500"/>
              </a:spcBef>
              <a:spcAft>
                <a:spcPts val="300"/>
              </a:spcAft>
            </a:pPr>
            <a:r>
              <a:rPr lang="en-US" sz="1200" b="1" i="1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Subheading 2</a:t>
            </a:r>
            <a:endParaRPr lang="en-US" sz="1000" dirty="0"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At mea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aliquam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referrentur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repudiandae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modus nihil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torquatos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 an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convenire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expetenda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mediocrem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mel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no,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omnis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liber ex.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Vel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quidam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interpretaris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in, per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dictas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audiam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mutat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dicit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delenit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09839" y="6224199"/>
            <a:ext cx="2862124" cy="1262453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rgbClr val="85204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46417" y="6335923"/>
            <a:ext cx="2739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The College of Agricultural, Consumer 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</a:rPr>
              <a:t>and Environmental Sciences is an 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</a:rPr>
              <a:t>engine for economic and community development in New Mexico, improving the lives of New Mexicans through academic, research, and Extension programs.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224135" y="333045"/>
            <a:ext cx="1907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52044"/>
                </a:solidFill>
              </a:rPr>
              <a:t>Replace all of </a:t>
            </a:r>
            <a:br>
              <a:rPr lang="en-US" b="1" dirty="0">
                <a:solidFill>
                  <a:srgbClr val="852044"/>
                </a:solidFill>
              </a:rPr>
            </a:br>
            <a:r>
              <a:rPr lang="en-US" b="1" dirty="0">
                <a:solidFill>
                  <a:srgbClr val="852044"/>
                </a:solidFill>
              </a:rPr>
              <a:t>the mockup text and photos with your information.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6353" y="7115175"/>
            <a:ext cx="6054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Calibri" charset="0"/>
                <a:ea typeface="Cambria" charset="0"/>
                <a:cs typeface="Times New Roman" charset="0"/>
              </a:rPr>
              <a:t>New Mexico State University is an equal opportunity employer and educator. </a:t>
            </a:r>
            <a:br>
              <a:rPr lang="en-US" sz="1000" dirty="0">
                <a:latin typeface="Calibri" charset="0"/>
                <a:ea typeface="Cambria" charset="0"/>
                <a:cs typeface="Times New Roman" charset="0"/>
              </a:rPr>
            </a:br>
            <a:r>
              <a:rPr lang="en-US" sz="1000" dirty="0">
                <a:latin typeface="Calibri" charset="0"/>
                <a:ea typeface="Cambria" charset="0"/>
                <a:cs typeface="Times New Roman" charset="0"/>
              </a:rPr>
              <a:t>NMSU and the U.S. Department of Agriculture cooperating.</a:t>
            </a:r>
            <a:endParaRPr lang="en-US" sz="1100" dirty="0"/>
          </a:p>
        </p:txBody>
      </p:sp>
      <p:sp>
        <p:nvSpPr>
          <p:cNvPr id="15" name="Rectangle 14"/>
          <p:cNvSpPr/>
          <p:nvPr/>
        </p:nvSpPr>
        <p:spPr>
          <a:xfrm>
            <a:off x="6909839" y="329863"/>
            <a:ext cx="2862122" cy="5813761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rgbClr val="852044"/>
              </a:solidFill>
            </a:endParaRPr>
          </a:p>
        </p:txBody>
      </p:sp>
      <p:sp>
        <p:nvSpPr>
          <p:cNvPr id="16" name="Text Box 54"/>
          <p:cNvSpPr txBox="1"/>
          <p:nvPr/>
        </p:nvSpPr>
        <p:spPr>
          <a:xfrm>
            <a:off x="7043736" y="401304"/>
            <a:ext cx="2556872" cy="598824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1000"/>
              </a:spcBef>
              <a:spcAft>
                <a:spcPts val="300"/>
              </a:spcAft>
            </a:pPr>
            <a:r>
              <a:rPr lang="en-US" sz="2000" b="1" kern="0" dirty="0">
                <a:solidFill>
                  <a:schemeClr val="bg1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Heading</a:t>
            </a:r>
            <a:endParaRPr lang="en-US" sz="2000" b="1" kern="0" dirty="0">
              <a:solidFill>
                <a:schemeClr val="bg1"/>
              </a:solidFill>
              <a:effectLst/>
              <a:latin typeface="Open Sans Extrabold" charset="0"/>
              <a:ea typeface="ＭＳ ゴシック" charset="-128"/>
              <a:cs typeface="Times New Roman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43739" y="904784"/>
            <a:ext cx="2628310" cy="5068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. At mea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aliquam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referrentur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repudiandae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modus nihil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torquatos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. At mea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aliquam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referrentur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repudiandae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modus nihil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torquatos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, quo et</a:t>
            </a:r>
          </a:p>
          <a:p>
            <a:pPr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bg1"/>
                </a:solidFill>
                <a:latin typeface="Times New Roman" charset="0"/>
                <a:ea typeface="ＭＳ 明朝" charset="-128"/>
                <a:cs typeface="Times New Roman" charset="0"/>
              </a:rPr>
              <a:t>, quo et</a:t>
            </a:r>
            <a:endParaRPr lang="en-US" sz="1000" dirty="0">
              <a:solidFill>
                <a:schemeClr val="bg1"/>
              </a:solidFill>
            </a:endParaRPr>
          </a:p>
          <a:p>
            <a:pPr indent="182880">
              <a:spcBef>
                <a:spcPts val="500"/>
              </a:spcBef>
              <a:spcAft>
                <a:spcPts val="300"/>
              </a:spcAft>
            </a:pPr>
            <a:endParaRPr lang="en-US" sz="1000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47934" y="7115175"/>
            <a:ext cx="609263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34" y="238655"/>
            <a:ext cx="2933986" cy="195738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0224135" y="6224199"/>
            <a:ext cx="31407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52044"/>
                </a:solidFill>
              </a:rPr>
              <a:t>Leave the EEO and ACES statements in the brochure! If you’d like to move them, that is fine—but, they need to be included in your brochure. </a:t>
            </a:r>
          </a:p>
        </p:txBody>
      </p:sp>
    </p:spTree>
    <p:extLst>
      <p:ext uri="{BB962C8B-B14F-4D97-AF65-F5344CB8AC3E}">
        <p14:creationId xmlns:p14="http://schemas.microsoft.com/office/powerpoint/2010/main" val="1598747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404</TotalTime>
  <Words>1210</Words>
  <Application>Microsoft Macintosh PowerPoint</Application>
  <PresentationFormat>Custom</PresentationFormat>
  <Paragraphs>47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Cambria</vt:lpstr>
      <vt:lpstr>Open Sans</vt:lpstr>
      <vt:lpstr>Open Sans Extrabold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Elizabeth Sohn</cp:lastModifiedBy>
  <cp:revision>47</cp:revision>
  <cp:lastPrinted>2018-10-29T19:31:23Z</cp:lastPrinted>
  <dcterms:created xsi:type="dcterms:W3CDTF">2018-07-31T20:45:04Z</dcterms:created>
  <dcterms:modified xsi:type="dcterms:W3CDTF">2025-09-04T03:30:25Z</dcterms:modified>
</cp:coreProperties>
</file>