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6"/>
    <p:restoredTop sz="94521"/>
  </p:normalViewPr>
  <p:slideViewPr>
    <p:cSldViewPr snapToGrid="0" snapToObjects="1" showGuides="1">
      <p:cViewPr varScale="1">
        <p:scale>
          <a:sx n="106" d="100"/>
          <a:sy n="106" d="100"/>
        </p:scale>
        <p:origin x="2504" y="17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AE9E-A15E-F346-B460-4BC7FD02ECDA}" type="datetimeFigureOut">
              <a:rPr lang="en-US" smtClean="0"/>
              <a:t>9/3/25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9CE9A-43E5-2D46-BF21-0878028F1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5"/>
          <p:cNvSpPr txBox="1"/>
          <p:nvPr/>
        </p:nvSpPr>
        <p:spPr>
          <a:xfrm>
            <a:off x="279387" y="1033722"/>
            <a:ext cx="2714184" cy="589571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indent="9525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</p:txBody>
      </p:sp>
      <p:sp>
        <p:nvSpPr>
          <p:cNvPr id="5" name="Text Box 66"/>
          <p:cNvSpPr txBox="1"/>
          <p:nvPr/>
        </p:nvSpPr>
        <p:spPr>
          <a:xfrm>
            <a:off x="282561" y="634942"/>
            <a:ext cx="2812415" cy="39878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71335" y="236163"/>
            <a:ext cx="2882900" cy="797559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Text Box 3"/>
          <p:cNvSpPr txBox="1"/>
          <p:nvPr/>
        </p:nvSpPr>
        <p:spPr>
          <a:xfrm>
            <a:off x="6871335" y="3293446"/>
            <a:ext cx="2882900" cy="89662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1600" b="1" dirty="0">
              <a:solidFill>
                <a:schemeClr val="tx1"/>
              </a:solidFill>
              <a:effectLst/>
              <a:latin typeface="Open Sans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6972936" y="312018"/>
            <a:ext cx="2682385" cy="67681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Department of Plant </a:t>
            </a:r>
            <a:b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and Environment Sciences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</a:br>
            <a:r>
              <a:rPr lang="en-US" dirty="0">
                <a:solidFill>
                  <a:srgbClr val="FFFFFF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 </a:t>
            </a:r>
            <a:endParaRPr lang="en-US" dirty="0">
              <a:solidFill>
                <a:srgbClr val="505150"/>
              </a:solidFill>
              <a:effectLst/>
              <a:latin typeface="Open Sans" charset="0"/>
              <a:ea typeface="ＭＳ ゴシック" charset="-128"/>
              <a:cs typeface="Times New Roman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9387" y="303288"/>
            <a:ext cx="2648870" cy="251883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79387" y="7086601"/>
            <a:ext cx="2648870" cy="293914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335" y="6690433"/>
            <a:ext cx="2917811" cy="77227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448730" y="-903796"/>
            <a:ext cx="32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852044"/>
                </a:solidFill>
              </a:rPr>
              <a:t>Replace contact information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with YOURS!!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224135" y="333045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314110" y="5952701"/>
            <a:ext cx="1907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Feel free to replace this logo setup with your department setup!!!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044" y="1161541"/>
            <a:ext cx="2893320" cy="193025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549866" y="6719010"/>
            <a:ext cx="2822993" cy="661506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Text Box 37"/>
          <p:cNvSpPr txBox="1"/>
          <p:nvPr/>
        </p:nvSpPr>
        <p:spPr>
          <a:xfrm>
            <a:off x="3722945" y="802573"/>
            <a:ext cx="2434967" cy="187267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College or Department Name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MSC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New Mexico State University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Address Line 2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City, State, Zip</a:t>
            </a:r>
            <a:endParaRPr lang="en-US" sz="14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 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url.nmsu.edu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email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chemeClr val="tx1"/>
                </a:solidFill>
                <a:effectLst/>
                <a:latin typeface="Calibri" charset="0"/>
                <a:ea typeface="Cambria" charset="0"/>
                <a:cs typeface="Times New Roman" charset="0"/>
              </a:rPr>
              <a:t>phone number</a:t>
            </a:r>
            <a:endParaRPr lang="en-US" sz="1200" dirty="0">
              <a:solidFill>
                <a:schemeClr val="tx1"/>
              </a:solidFill>
              <a:effectLst/>
              <a:ea typeface="Cambria" charset="0"/>
              <a:cs typeface="Times New Roman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549868" y="269486"/>
            <a:ext cx="2822991" cy="35253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63088" y="5839527"/>
            <a:ext cx="875071" cy="887662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29" name="Picture 28" descr="Macintosh HD:Users:nickyboyfloyd:Desktop:NMlogo_1colorstate_noU_black_btmp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134" y="5884615"/>
            <a:ext cx="728980" cy="80193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/>
          <p:cNvSpPr txBox="1"/>
          <p:nvPr/>
        </p:nvSpPr>
        <p:spPr>
          <a:xfrm>
            <a:off x="3814764" y="6777166"/>
            <a:ext cx="23431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BE BOLD. </a:t>
            </a:r>
            <a:r>
              <a:rPr lang="en-US" sz="1300" dirty="0">
                <a:solidFill>
                  <a:schemeClr val="bg1"/>
                </a:solidFill>
              </a:rPr>
              <a:t>Shape the Future.</a:t>
            </a:r>
          </a:p>
          <a:p>
            <a:pPr algn="ctr"/>
            <a:r>
              <a:rPr lang="en-US" sz="1300" b="1" dirty="0">
                <a:solidFill>
                  <a:schemeClr val="bg1"/>
                </a:solidFill>
              </a:rPr>
              <a:t>New Mexico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65429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4"/>
          <p:cNvSpPr txBox="1"/>
          <p:nvPr/>
        </p:nvSpPr>
        <p:spPr>
          <a:xfrm>
            <a:off x="312042" y="785691"/>
            <a:ext cx="2890115" cy="37652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</a:pPr>
            <a:r>
              <a:rPr lang="en-US" sz="2000" b="1" kern="0" dirty="0">
                <a:solidFill>
                  <a:schemeClr val="tx1"/>
                </a:solidFill>
                <a:effectLst/>
                <a:latin typeface="Calibri" charset="0"/>
                <a:ea typeface="ＭＳ ゴシック" charset="-128"/>
                <a:cs typeface="Times New Roman" charset="0"/>
              </a:rPr>
              <a:t>Heading</a:t>
            </a:r>
            <a:endParaRPr lang="en-US" sz="2000" b="1" kern="0" dirty="0">
              <a:solidFill>
                <a:schemeClr val="tx1"/>
              </a:solidFill>
              <a:effectLst/>
              <a:latin typeface="Open Sans Extrabold" charset="0"/>
              <a:ea typeface="ＭＳ ゴシック" charset="-128"/>
              <a:cs typeface="Times New Roman" charset="0"/>
            </a:endParaRPr>
          </a:p>
        </p:txBody>
      </p:sp>
      <p:sp>
        <p:nvSpPr>
          <p:cNvPr id="3" name="Text Box 56"/>
          <p:cNvSpPr txBox="1"/>
          <p:nvPr/>
        </p:nvSpPr>
        <p:spPr>
          <a:xfrm>
            <a:off x="3617832" y="862773"/>
            <a:ext cx="2822736" cy="564819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Open Sans" charset="0"/>
                <a:ea typeface="ＭＳ ゴシック" charset="-128"/>
                <a:cs typeface="Times New Roman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Times New Roman" charset="0"/>
              <a:ea typeface="ＭＳ 明朝" charset="-128"/>
              <a:cs typeface="Times New Roman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</p:txBody>
      </p:sp>
      <p:sp>
        <p:nvSpPr>
          <p:cNvPr id="4" name="Text Box 60"/>
          <p:cNvSpPr txBox="1"/>
          <p:nvPr/>
        </p:nvSpPr>
        <p:spPr>
          <a:xfrm>
            <a:off x="6984623" y="2831585"/>
            <a:ext cx="2711135" cy="3994166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Open Sans" charset="0"/>
                <a:ea typeface="ＭＳ ゴシック" charset="-128"/>
                <a:cs typeface="Times New Roman" charset="0"/>
              </a:rPr>
              <a:t>Subheading 2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 </a:t>
            </a:r>
          </a:p>
        </p:txBody>
      </p:sp>
      <p:sp>
        <p:nvSpPr>
          <p:cNvPr id="5" name="Text Box 17"/>
          <p:cNvSpPr txBox="1"/>
          <p:nvPr/>
        </p:nvSpPr>
        <p:spPr>
          <a:xfrm>
            <a:off x="312042" y="1153104"/>
            <a:ext cx="2890115" cy="548894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spcBef>
                <a:spcPts val="500"/>
              </a:spcBef>
              <a:spcAft>
                <a:spcPts val="300"/>
              </a:spcAft>
            </a:pPr>
            <a:r>
              <a:rPr lang="en-US" sz="1200" b="1" i="1" dirty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Subheading 2</a:t>
            </a:r>
            <a:endParaRPr lang="en-US" sz="10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aliquam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referrentur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repudiandae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modus nihil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torquatos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 an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convenire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expetenda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mediocrem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no,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omnis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liber ex.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Vel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quidam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interpretaris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in, per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dictas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audiam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mutat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dicit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delenit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Lorem ipsum dolor sit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amet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exerci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cetero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commodo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mei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vim in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appareat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appetere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tacimates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Stet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abhorreant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cum,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nonumes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ad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novum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docendi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percipitur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persequeris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lorem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ullum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scribentur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id, his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habeo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sonet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legendos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te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Utroque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moderatius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ne sit,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saperet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placerat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maiestatis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ex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vix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</a:t>
            </a:r>
          </a:p>
          <a:p>
            <a:pPr marL="0" marR="0" indent="182880">
              <a:spcBef>
                <a:spcPts val="500"/>
              </a:spcBef>
              <a:spcAft>
                <a:spcPts val="300"/>
              </a:spcAft>
            </a:pP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Est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unum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adhuc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insolens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id. Sit cu alia vide minim. Et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usu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alia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graeci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maluisset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No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nec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alii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eripuit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conceptam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constituto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in est. At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eum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movet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vidisse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, quo et animal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vivendo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recusabo</a:t>
            </a:r>
            <a:r>
              <a:rPr lang="en-US" sz="1000" dirty="0">
                <a:solidFill>
                  <a:schemeClr val="tx1"/>
                </a:solidFill>
                <a:effectLst/>
                <a:latin typeface="Times New Roman" charset="0"/>
                <a:ea typeface="ＭＳ 明朝" charset="-128"/>
                <a:cs typeface="Times New Roman" charset="0"/>
              </a:rPr>
              <a:t>. At mea</a:t>
            </a:r>
          </a:p>
        </p:txBody>
      </p:sp>
      <p:sp>
        <p:nvSpPr>
          <p:cNvPr id="6" name="Rectangle 5"/>
          <p:cNvSpPr/>
          <p:nvPr/>
        </p:nvSpPr>
        <p:spPr>
          <a:xfrm>
            <a:off x="386354" y="329864"/>
            <a:ext cx="9385607" cy="327089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6354" y="6653122"/>
            <a:ext cx="9385607" cy="559131"/>
          </a:xfrm>
          <a:prstGeom prst="rect">
            <a:avLst/>
          </a:prstGeom>
          <a:solidFill>
            <a:srgbClr val="8520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rgbClr val="85204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6355" y="6705477"/>
            <a:ext cx="9385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The College of Agricultural, Consumer and Environmental Sciences is an engine for economic and community development </a:t>
            </a:r>
            <a:br>
              <a:rPr lang="en-US" sz="1100" dirty="0">
                <a:solidFill>
                  <a:schemeClr val="bg1"/>
                </a:solidFill>
              </a:rPr>
            </a:br>
            <a:r>
              <a:rPr lang="en-US" sz="1100" dirty="0">
                <a:solidFill>
                  <a:schemeClr val="bg1"/>
                </a:solidFill>
              </a:rPr>
              <a:t>in New Mexico, improving the lives of New Mexicans through academic, research, and Extension programs.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24135" y="333045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Replace all of </a:t>
            </a:r>
            <a:br>
              <a:rPr lang="en-US" b="1" dirty="0">
                <a:solidFill>
                  <a:srgbClr val="852044"/>
                </a:solidFill>
              </a:rPr>
            </a:br>
            <a:r>
              <a:rPr lang="en-US" b="1" dirty="0">
                <a:solidFill>
                  <a:srgbClr val="852044"/>
                </a:solidFill>
              </a:rPr>
              <a:t>the mockup text and photos with your information.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6353" y="7264608"/>
            <a:ext cx="9385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alibri" charset="0"/>
                <a:ea typeface="Cambria" charset="0"/>
                <a:cs typeface="Times New Roman" charset="0"/>
              </a:rPr>
              <a:t>New Mexico State University is an </a:t>
            </a:r>
            <a:r>
              <a:rPr lang="en-US" sz="1100">
                <a:latin typeface="Calibri" charset="0"/>
                <a:ea typeface="Cambria" charset="0"/>
                <a:cs typeface="Times New Roman" charset="0"/>
              </a:rPr>
              <a:t>equal opportunity employer </a:t>
            </a:r>
            <a:r>
              <a:rPr lang="en-US" sz="1100" dirty="0">
                <a:latin typeface="Calibri" charset="0"/>
                <a:ea typeface="Cambria" charset="0"/>
                <a:cs typeface="Times New Roman" charset="0"/>
              </a:rPr>
              <a:t>and educator. NMSU and the U.S. Department of Agriculture cooperating.</a:t>
            </a:r>
            <a:endParaRPr lang="en-US" sz="1100" dirty="0">
              <a:ea typeface="Cambria" charset="0"/>
              <a:cs typeface="Times New Roman" charset="0"/>
            </a:endParaRPr>
          </a:p>
          <a:p>
            <a:pPr algn="ctr"/>
            <a:endParaRPr lang="en-US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623" y="862773"/>
            <a:ext cx="2790326" cy="18615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24135" y="6224199"/>
            <a:ext cx="3140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52044"/>
                </a:solidFill>
              </a:rPr>
              <a:t>Leave the EEO and ACES statements in the brochure! If you’d like to move them, that is fine—but, they need to be included in your brochure. </a:t>
            </a:r>
          </a:p>
        </p:txBody>
      </p:sp>
    </p:spTree>
    <p:extLst>
      <p:ext uri="{BB962C8B-B14F-4D97-AF65-F5344CB8AC3E}">
        <p14:creationId xmlns:p14="http://schemas.microsoft.com/office/powerpoint/2010/main" val="1598747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1099</Words>
  <Application>Microsoft Macintosh PowerPoint</Application>
  <PresentationFormat>Custom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Open Sans</vt:lpstr>
      <vt:lpstr>Open Sans Extrabold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Elizabeth Sohn</cp:lastModifiedBy>
  <cp:revision>34</cp:revision>
  <cp:lastPrinted>2018-10-29T19:34:41Z</cp:lastPrinted>
  <dcterms:created xsi:type="dcterms:W3CDTF">2018-07-31T20:45:04Z</dcterms:created>
  <dcterms:modified xsi:type="dcterms:W3CDTF">2025-09-04T03:30:57Z</dcterms:modified>
</cp:coreProperties>
</file>